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41" d="100"/>
          <a:sy n="141" d="100"/>
        </p:scale>
        <p:origin x="2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9B5EC-6424-FA4D-B314-32E5F7795591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E449-A569-AF4B-9F4F-18504E0B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2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adrianmejia.com</a:t>
            </a:r>
            <a:r>
              <a:rPr lang="en-US" dirty="0"/>
              <a:t>/blog/2018/04/04/how-you-can-change-the-world-learning-data-structures-algorithms-free-online-course-tutorial/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1E449-A569-AF4B-9F4F-18504E0B6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35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ABB-429E-9B4A-ADCA-2AB24FE0F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DBEF9-71A7-FD4D-9236-FE4F341AA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D370-A6FA-8E46-8E8C-34C1B614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00B1-E197-E448-877B-6A85369A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08F61-D974-224D-B0F8-EC89A1EF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D7633-5762-6049-93E2-CAD72CE4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8D819-20DF-6647-B900-997B87884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5C01-0901-8D43-ADA0-D89BEB4F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C2DC1-D88C-D748-B52B-1A43638B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A3E90-C82B-6A4E-9627-912C581D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EBCF3-9AC8-4148-AC83-BB1AE1B69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26955-519A-8E40-BCE8-407621E67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208B-74A5-6F44-B266-B029EBDB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DBD7-8E77-AC41-ACB9-60FCD710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953F-E73A-C141-871B-08F26717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1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F107-ED42-B246-AC87-E575910D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C1FC-1C7C-2A40-8F44-5ED23EE0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47A6-655C-904C-9342-38DB5569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CBD1-3107-EA4F-8F4A-C9D55CAF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9FC05-CA42-2946-89ED-19C359E4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38D5-1E76-C444-9E9A-F39E70DC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4317-E504-9E49-9D2F-E1B59D69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6515-4962-C44F-8CDC-3911D852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55D71-F596-E845-AE29-33A19EB5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6C83-BFD8-394C-809E-B3D09A61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9627-4EA8-4B4A-BA99-928FE687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AAD3-C602-E34C-8C93-E8FADEB86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2FA29-AE74-DA48-A821-8B9CB3021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E4331-E9DE-1743-BA2E-97CAAE4D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8286-959C-D741-908B-D56B9FD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B7F2-8A3D-AB48-86B6-EC1B5261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3882-0333-4346-AF47-36114BCF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1DF2C-8973-BB46-BB46-CDBBD6C5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43247-902D-374D-81B5-4FDF7EF2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35FCC-4F2F-D04F-B9B8-1AB41E78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62267-D8B4-DB4F-A284-6420745CE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CE3AA-C7F0-964A-A396-51F0B2BD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9ECB8-5E14-4843-AD76-7A532C370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B3E3-20AB-EC4E-BF88-B6BA044F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5932-2742-234B-A724-2DCDC779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A42D1-572A-3641-AF56-1E8B803D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B9E8-05E5-E440-9CC2-AB125116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E335E-8D6A-6F43-875D-3AE598F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08221-ECBC-F04A-A444-728DEFF9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3C571-88F0-9841-91E5-6CD18CF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A7FB3-3322-9E45-9173-CBA954E7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A881-0A45-684F-8713-A4EF279CF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C7A3-90B1-3048-B763-5A13F5E8E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12987-2DC4-6541-87A4-64B7BCB9C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65694-2E5E-0B4B-AC0F-0A9CDEB15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A28AB-0AE7-C948-A2C8-B412EB0C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906A-9351-314B-A786-2E0376D3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0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2CEC-6298-0A44-BFAC-B74AED6A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E1365-6B92-1545-8FC9-5A966CEB0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90F70-9027-F544-BC38-3284F1319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5DF4F-8C4F-714C-954C-21A5A3E8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5E3C8-0AD8-2A4D-9669-8F5BE6BC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90359-3A28-6041-85E6-7F3FF0B1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2C1C5-394B-914F-BE84-72185668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A456-9F84-EF4D-B3E2-7E08FD6B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14CC-DD41-7D47-9CA3-2D0A31ABC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A8CF-688E-234A-9E5B-D96A80A6A8E2}" type="datetimeFigureOut">
              <a:rPr lang="en-US" smtClean="0"/>
              <a:t>7/30/18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11BF-E662-8D4B-80CA-B0A6B3AA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9178B-B165-EB4F-B157-8D7C78B1A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05778-B160-FC48-87FE-BCBA63951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3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D0A8-C98C-BF48-9C8A-7BE250C52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&amp;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3D4CE-7396-664F-BEE8-788496E7D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3267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482A-D06F-094F-A214-D009DF12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are algorithms?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63654-649D-2042-8989-E43D9C9B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5079-7AF7-7144-9587-3578EB18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3F546-67D6-D64C-9B3B-DF5750FA1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Big O Notation</a:t>
            </a:r>
          </a:p>
        </p:txBody>
      </p:sp>
    </p:spTree>
    <p:extLst>
      <p:ext uri="{BB962C8B-B14F-4D97-AF65-F5344CB8AC3E}">
        <p14:creationId xmlns:p14="http://schemas.microsoft.com/office/powerpoint/2010/main" val="33813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6F3B-1C71-844F-94C6-2388778F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35780-885A-C746-A69E-B0093DAA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how efficient is your code</a:t>
            </a:r>
          </a:p>
          <a:p>
            <a:r>
              <a:rPr lang="en-US" dirty="0"/>
              <a:t>Bad algorithms doesn’t scale</a:t>
            </a:r>
          </a:p>
          <a:p>
            <a:r>
              <a:rPr lang="en-US" dirty="0"/>
              <a:t>Good algorithms are cheaper to run</a:t>
            </a:r>
          </a:p>
        </p:txBody>
      </p:sp>
    </p:spTree>
    <p:extLst>
      <p:ext uri="{BB962C8B-B14F-4D97-AF65-F5344CB8AC3E}">
        <p14:creationId xmlns:p14="http://schemas.microsoft.com/office/powerpoint/2010/main" val="180801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Macintosh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Structures &amp; Algorithms</vt:lpstr>
      <vt:lpstr>What are algorithms?</vt:lpstr>
      <vt:lpstr>Time complexity</vt:lpstr>
      <vt:lpstr>Why?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</dc:title>
  <dc:creator>Adrian Mejia Rosario</dc:creator>
  <cp:lastModifiedBy>Adrian Mejia Rosario</cp:lastModifiedBy>
  <cp:revision>4</cp:revision>
  <dcterms:created xsi:type="dcterms:W3CDTF">2018-07-30T21:06:44Z</dcterms:created>
  <dcterms:modified xsi:type="dcterms:W3CDTF">2018-07-30T22:04:37Z</dcterms:modified>
</cp:coreProperties>
</file>