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food detector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644348"/>
            <a:ext cx="4775075" cy="9112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605061 – Abdun Noor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1605072 – Binoy Kumar Sutradhar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Food Detector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82BB8-67EB-4147-BE38-571CF8F4D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Detecting food type from food images </a:t>
            </a:r>
          </a:p>
          <a:p>
            <a:pPr lvl="1"/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Especially Fast Food  (Burger, Pizza etc.)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For future automated restaurants</a:t>
            </a:r>
          </a:p>
          <a:p>
            <a:pPr marL="0" indent="0">
              <a:buNone/>
            </a:pP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Best 500+ Burgers Pictures [HD] | Download Free Images on Unsplash">
            <a:extLst>
              <a:ext uri="{FF2B5EF4-FFF2-40B4-BE49-F238E27FC236}">
                <a16:creationId xmlns:a16="http://schemas.microsoft.com/office/drawing/2014/main" id="{E3257E53-3F69-457B-B9D6-D61C66D73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836" y="1734616"/>
            <a:ext cx="4717774" cy="458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46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Food Detector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82BB8-67EB-4147-BE38-571CF8F4D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65799"/>
            <a:ext cx="514847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Dataset: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Categorized Food </a:t>
            </a: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images</a:t>
            </a:r>
          </a:p>
          <a:p>
            <a:r>
              <a:rPr lang="en-GB" sz="2400" b="1" u="sng" smtClean="0"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r>
              <a:rPr lang="en-GB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CNN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Evaluation: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Accuracy, Precision, True Negative Rate</a:t>
            </a:r>
            <a:endParaRPr lang="en-GB" sz="2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Cheese Pizza Recipe: How to Make Cheese Pizza Recipe at Home | Homemade  Cheese Pizza Recipe - Times Food">
            <a:extLst>
              <a:ext uri="{FF2B5EF4-FFF2-40B4-BE49-F238E27FC236}">
                <a16:creationId xmlns:a16="http://schemas.microsoft.com/office/drawing/2014/main" id="{13E9E5E8-43BF-4429-8E72-AB9A65102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270" y="2212384"/>
            <a:ext cx="4909930" cy="349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{D42ED623-2C73-41CC-B7AD-5FEED66C5367}tf78438558_win32</Template>
  <TotalTime>39</TotalTime>
  <Words>52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Garamond</vt:lpstr>
      <vt:lpstr>SavonVTI</vt:lpstr>
      <vt:lpstr>food detector</vt:lpstr>
      <vt:lpstr>Food Detector</vt:lpstr>
      <vt:lpstr>Food Detector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detector</dc:title>
  <dc:creator>1605072 - Binoy Kumar Sutradhar</dc:creator>
  <cp:lastModifiedBy>HP</cp:lastModifiedBy>
  <cp:revision>4</cp:revision>
  <dcterms:created xsi:type="dcterms:W3CDTF">2022-01-23T14:01:57Z</dcterms:created>
  <dcterms:modified xsi:type="dcterms:W3CDTF">2022-01-24T08:21:41Z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