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6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CEB9-153A-FC68-3189-1D89545EE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813197"/>
            <a:ext cx="3608208" cy="3450844"/>
          </a:xfrm>
        </p:spPr>
        <p:txBody>
          <a:bodyPr>
            <a:normAutofit/>
          </a:bodyPr>
          <a:lstStyle/>
          <a:p>
            <a:r>
              <a:rPr lang="en-IN" sz="4800" dirty="0"/>
              <a:t>AWS Gen AI ROI Calculator</a:t>
            </a:r>
            <a:br>
              <a:rPr lang="en-IN" sz="4800" dirty="0"/>
            </a:br>
            <a:r>
              <a:rPr lang="en-IN" sz="4800" dirty="0"/>
              <a:t>Report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763AA0E-A0BD-4103-7081-A2F50B9E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7" r="17269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Here's a title slide for the proposal:</a:t>
            </a:r>
          </a:p>
          <a:p/>
          <a:p>
            <a:r>
              <a:rPr sz="1400"/>
              <a:t>Intelligent Document Processing Proposal</a:t>
            </a:r>
          </a:p>
          <a:p>
            <a:r>
              <a:rPr sz="1400"/>
              <a:t>for Federal Bank</a:t>
            </a:r>
          </a:p>
          <a:p/>
          <a:p>
            <a:r>
              <a:rPr sz="1400"/>
              <a:t>Prepared by: abdurr@conceptvines.com</a:t>
            </a:r>
          </a:p>
          <a:p>
            <a:r>
              <a:rPr sz="1400"/>
              <a:t>Date: April 30, 2025</a:t>
            </a:r>
          </a:p>
          <a:p/>
          <a:p>
            <a:r>
              <a:rPr sz="1400"/>
              <a:t>[Federal Bank Logo]</a:t>
            </a:r>
          </a:p>
          <a:p/>
          <a:p>
            <a:r>
              <a:rPr sz="1400"/>
              <a:t>Enhancing Customer Account Management </a:t>
            </a:r>
          </a:p>
          <a:p>
            <a:r>
              <a:rPr sz="1400"/>
              <a:t>through AI-Powered 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80297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635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I apologize, but I don't have enough specific context about the company or use case to provide a tailored summary. However, I can give a general overview of how Gen AI and Classic AI enhance Intelligent Document Processing:</a:t>
            </a:r>
          </a:p>
          <a:p/>
          <a:p>
            <a:r>
              <a:rPr sz="1400"/>
              <a:t>Intelligent Document Processing (IDP) combines Gen AI and Classic AI techniques to automate the extraction, analysis, and processing of information from various document types. </a:t>
            </a:r>
          </a:p>
          <a:p/>
          <a:p>
            <a:r>
              <a:rPr sz="1400"/>
              <a:t>Gen AI, like large language models, can understand context, interpret complex text, and generate human-like responses. This allows for more flexible and accurate extraction of unstructured data from documents.</a:t>
            </a:r>
          </a:p>
          <a:p/>
          <a:p>
            <a:r>
              <a:rPr sz="1400"/>
              <a:t>Classic AI techniques, such as optical character recognition (OCR) and machine learning algorithms, provide the foundational capabilities for document digitization, classification, and data extraction.</a:t>
            </a:r>
          </a:p>
          <a:p/>
          <a:p>
            <a:r>
              <a:rPr sz="1400"/>
              <a:t>Together, these AI approaches enable:</a:t>
            </a:r>
          </a:p>
          <a:p>
            <a:r>
              <a:rPr sz="1400"/>
              <a:t>- Improved accuracy in data extraction</a:t>
            </a:r>
          </a:p>
          <a:p>
            <a:r>
              <a:rPr sz="1400"/>
              <a:t>- Handling of complex and varied document formats</a:t>
            </a:r>
          </a:p>
          <a:p>
            <a:r>
              <a:rPr sz="1400"/>
              <a:t>- Better understanding of document context and intent</a:t>
            </a:r>
          </a:p>
          <a:p>
            <a:r>
              <a:rPr sz="1400"/>
              <a:t>- Automation of document-heavy workflows</a:t>
            </a:r>
          </a:p>
          <a:p>
            <a:r>
              <a:rPr sz="1400"/>
              <a:t>- Faster processing times and reduced manual effort</a:t>
            </a:r>
          </a:p>
          <a:p/>
          <a:p>
            <a:r>
              <a:rPr sz="1400"/>
              <a:t>The solution likely uses services like Amazon Textract for OCR and data extraction, and Amazon Bedrock to leverage Gen AI models for enhanced processing and analysis of document content.</a:t>
            </a:r>
          </a:p>
        </p:txBody>
      </p:sp>
    </p:spTree>
    <p:extLst>
      <p:ext uri="{BB962C8B-B14F-4D97-AF65-F5344CB8AC3E}">
        <p14:creationId xmlns:p14="http://schemas.microsoft.com/office/powerpoint/2010/main" val="8845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Summary of direct and indirect costs:</a:t>
            </a:r>
          </a:p>
          <a:p/>
          <a:p>
            <a:r>
              <a:rPr sz="1400"/>
              <a:t>Direct costs:</a:t>
            </a:r>
          </a:p>
          <a:p>
            <a:r>
              <a:rPr sz="1400"/>
              <a:t>- Application setup: $6,250</a:t>
            </a:r>
          </a:p>
          <a:p>
            <a:r>
              <a:rPr sz="1400"/>
              <a:t>- Engineering talent: $70,000-$74,263 annually</a:t>
            </a:r>
          </a:p>
          <a:p>
            <a:r>
              <a:rPr sz="1400"/>
              <a:t>- Support and testing: $4,230-$4,488 annually</a:t>
            </a:r>
          </a:p>
          <a:p>
            <a:r>
              <a:rPr sz="1400"/>
              <a:t>- System integration and maintenance: $5,769</a:t>
            </a:r>
          </a:p>
          <a:p/>
          <a:p>
            <a:r>
              <a:rPr sz="1400"/>
              <a:t>Indirect costs:</a:t>
            </a:r>
          </a:p>
          <a:p>
            <a:r>
              <a:rPr sz="1400"/>
              <a:t>- Legal costs: $100,000-$106,090 annually, including compliance auditing and legal staff salary</a:t>
            </a:r>
          </a:p>
          <a:p/>
          <a:p>
            <a:r>
              <a:rPr sz="1400"/>
              <a:t>Economic impact:</a:t>
            </a:r>
          </a:p>
          <a:p>
            <a:r>
              <a:rPr sz="1400"/>
              <a:t>- Revenue increase: 0.5-2.5% year-over-year</a:t>
            </a:r>
          </a:p>
          <a:p>
            <a:r>
              <a:rPr sz="1400"/>
              <a:t>- Cost savings: 2.3-8% year-over-year</a:t>
            </a:r>
          </a:p>
          <a:p/>
          <a:p>
            <a:r>
              <a:rPr sz="1400"/>
              <a:t>ROI:</a:t>
            </a:r>
          </a:p>
          <a:p>
            <a:r>
              <a:rPr sz="1400"/>
              <a:t>- Year 1: 0%</a:t>
            </a:r>
          </a:p>
          <a:p>
            <a:r>
              <a:rPr sz="1400"/>
              <a:t>- Year 2: 36.9-58.3%</a:t>
            </a:r>
          </a:p>
          <a:p>
            <a:r>
              <a:rPr sz="1400"/>
              <a:t>- Year 3: 89.7-118%</a:t>
            </a:r>
          </a:p>
          <a:p/>
          <a:p>
            <a:r>
              <a:rPr sz="1400"/>
              <a:t>The implementation shows increasing ROI over time, with potential for significant revenue growth and cost savings by the third year.</a:t>
            </a:r>
          </a:p>
        </p:txBody>
      </p:sp>
    </p:spTree>
    <p:extLst>
      <p:ext uri="{BB962C8B-B14F-4D97-AF65-F5344CB8AC3E}">
        <p14:creationId xmlns:p14="http://schemas.microsoft.com/office/powerpoint/2010/main" val="18094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I apologize, but I don't have enough context to provide a summary for a specific company or proposal. The ROI values you intended to include are also missing from your prompt. Without more details about the proposal, company, or accurate ROI figures, I cannot generate a meaningful summary of benefits or ROI. </a:t>
            </a:r>
          </a:p>
          <a:p/>
          <a:p>
            <a:r>
              <a:rPr sz="1400"/>
              <a:t>If you have specific information about the proposal, company, projected benefits, and ROI values, please provide those details and I'd be happy to help summarize them.</a:t>
            </a:r>
          </a:p>
        </p:txBody>
      </p:sp>
    </p:spTree>
    <p:extLst>
      <p:ext uri="{BB962C8B-B14F-4D97-AF65-F5344CB8AC3E}">
        <p14:creationId xmlns:p14="http://schemas.microsoft.com/office/powerpoint/2010/main" val="12145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52FE-26FC-7F21-EFF7-5EA03884AF8C}"/>
              </a:ext>
            </a:extLst>
          </p:cNvPr>
          <p:cNvSpPr txBox="1"/>
          <p:nvPr/>
        </p:nvSpPr>
        <p:spPr>
          <a:xfrm>
            <a:off x="3573513" y="2828835"/>
            <a:ext cx="504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64188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InterweaveVTI</vt:lpstr>
      <vt:lpstr>AWS Gen AI ROI Calculator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Andrews  J B</dc:creator>
  <cp:lastModifiedBy>Akash Gunasekar</cp:lastModifiedBy>
  <cp:revision>7</cp:revision>
  <dcterms:created xsi:type="dcterms:W3CDTF">2024-11-18T12:44:54Z</dcterms:created>
  <dcterms:modified xsi:type="dcterms:W3CDTF">2024-11-19T08:04:49Z</dcterms:modified>
</cp:coreProperties>
</file>