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9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6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3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5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69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1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1CEB9-153A-FC68-3189-1D89545EE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813197"/>
            <a:ext cx="3608208" cy="3450844"/>
          </a:xfrm>
        </p:spPr>
        <p:txBody>
          <a:bodyPr>
            <a:normAutofit/>
          </a:bodyPr>
          <a:lstStyle/>
          <a:p>
            <a:r>
              <a:rPr lang="en-IN" sz="4800" dirty="0"/>
              <a:t>AWS Gen AI ROI Calculator</a:t>
            </a:r>
            <a:br>
              <a:rPr lang="en-IN" sz="4800" dirty="0"/>
            </a:br>
            <a:r>
              <a:rPr lang="en-IN" sz="4800" dirty="0"/>
              <a:t>Report</a:t>
            </a: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F763AA0E-A0BD-4103-7081-A2F50B9E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7" r="17269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89000"/>
            <a:ext cx="8636000" cy="4445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Here's a suggested title slide for the proposal:</a:t>
            </a:r>
          </a:p>
          <a:p/>
          <a:p>
            <a:r>
              <a:rPr sz="1400"/>
              <a:t>Intelligent Document Processing Solution</a:t>
            </a:r>
          </a:p>
          <a:p>
            <a:r>
              <a:rPr sz="1400"/>
              <a:t>for Federal Bank</a:t>
            </a:r>
          </a:p>
          <a:p/>
          <a:p>
            <a:r>
              <a:rPr sz="1400"/>
              <a:t>Presented by: abdurr@conceptvines.com</a:t>
            </a:r>
          </a:p>
          <a:p>
            <a:r>
              <a:rPr sz="1400"/>
              <a:t>Date: April 30, 2025</a:t>
            </a:r>
          </a:p>
          <a:p/>
          <a:p>
            <a:r>
              <a:rPr sz="1400"/>
              <a:t>Enhancing Customer Account Management </a:t>
            </a:r>
          </a:p>
          <a:p>
            <a:r>
              <a:rPr sz="1400"/>
              <a:t>through AI-Powered Document Processing</a:t>
            </a:r>
          </a:p>
        </p:txBody>
      </p:sp>
    </p:spTree>
    <p:extLst>
      <p:ext uri="{BB962C8B-B14F-4D97-AF65-F5344CB8AC3E}">
        <p14:creationId xmlns:p14="http://schemas.microsoft.com/office/powerpoint/2010/main" val="80297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89000"/>
            <a:ext cx="8636000" cy="635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Based on the provided context, here's a short summary of the solution for Intelligent Document Processing using Gen AI and Classic AI for Federal Bank:</a:t>
            </a:r>
          </a:p>
          <a:p/>
          <a:p>
            <a:r>
              <a:rPr sz="1400"/>
              <a:t>The solution combines Amazon Bedrock (Gen AI) and Amazon Textract (Classic AI) to enhance document processing capabilities. Amazon Bedrock's Nova Lite model is used for inference and fine-tuning, while Titan Embeddings G1 Text is utilized for text embeddings. Amazon Textract provides text extraction capabilities.</a:t>
            </a:r>
          </a:p>
          <a:p/>
          <a:p>
            <a:r>
              <a:rPr sz="1400"/>
              <a:t>This combination allows for:</a:t>
            </a:r>
          </a:p>
          <a:p>
            <a:r>
              <a:rPr sz="1400"/>
              <a:t>1. Improved document understanding and analysis</a:t>
            </a:r>
          </a:p>
          <a:p>
            <a:r>
              <a:rPr sz="1400"/>
              <a:t>2. Enhanced extraction of relevant information</a:t>
            </a:r>
          </a:p>
          <a:p>
            <a:r>
              <a:rPr sz="1400"/>
              <a:t>3. Better handling of various document types</a:t>
            </a:r>
          </a:p>
          <a:p>
            <a:r>
              <a:rPr sz="1400"/>
              <a:t>4. Increased automation in document processing workflows</a:t>
            </a:r>
          </a:p>
          <a:p/>
          <a:p>
            <a:r>
              <a:rPr sz="1400"/>
              <a:t>The solution is expected to provide cost savings and revenue upside over a three-year period, with a projected ROI ranging from 36.9% to 58.3% in Year 2 and 89.7% to 118% in Year 3. This indicates significant potential for improving efficiency and generating value in Federal Bank's document processing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88454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89000"/>
            <a:ext cx="8636000" cy="4445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Summary of direct and indirect costs:</a:t>
            </a:r>
          </a:p>
          <a:p/>
          <a:p>
            <a:r>
              <a:rPr sz="1400"/>
              <a:t>Direct costs:</a:t>
            </a:r>
          </a:p>
          <a:p>
            <a:r>
              <a:rPr sz="1400"/>
              <a:t>- Application setup: $6,250</a:t>
            </a:r>
          </a:p>
          <a:p>
            <a:r>
              <a:rPr sz="1400"/>
              <a:t>- Engineering talent: $70,000 - $74,263 annually</a:t>
            </a:r>
          </a:p>
          <a:p>
            <a:r>
              <a:rPr sz="1400"/>
              <a:t>- Support and testing: $4,230 - $4,488 annually</a:t>
            </a:r>
          </a:p>
          <a:p>
            <a:r>
              <a:rPr sz="1400"/>
              <a:t>- System integration and maintenance: $5,769</a:t>
            </a:r>
          </a:p>
          <a:p/>
          <a:p>
            <a:r>
              <a:rPr sz="1400"/>
              <a:t>Indirect costs:</a:t>
            </a:r>
          </a:p>
          <a:p>
            <a:r>
              <a:rPr sz="1400"/>
              <a:t>- Legal costs: $100,000 - $106,090 annually</a:t>
            </a:r>
          </a:p>
          <a:p/>
          <a:p>
            <a:r>
              <a:rPr sz="1400"/>
              <a:t>Economic impact:</a:t>
            </a:r>
          </a:p>
          <a:p>
            <a:r>
              <a:rPr sz="1400"/>
              <a:t>- Revenue increase: 0.5% - 2.5% annually</a:t>
            </a:r>
          </a:p>
          <a:p>
            <a:r>
              <a:rPr sz="1400"/>
              <a:t>- Cost savings: 2.3% - 8% annually</a:t>
            </a:r>
          </a:p>
          <a:p/>
          <a:p>
            <a:r>
              <a:rPr sz="1400"/>
              <a:t>Return on Investment (ROI):</a:t>
            </a:r>
          </a:p>
          <a:p>
            <a:r>
              <a:rPr sz="1400"/>
              <a:t>- Year 1: 0%</a:t>
            </a:r>
          </a:p>
          <a:p>
            <a:r>
              <a:rPr sz="1400"/>
              <a:t>- Year 2: 36.9% - 58.3%</a:t>
            </a:r>
          </a:p>
          <a:p>
            <a:r>
              <a:rPr sz="1400"/>
              <a:t>- Year 3: 89.7% - 118%</a:t>
            </a:r>
          </a:p>
          <a:p/>
          <a:p>
            <a:r>
              <a:rPr sz="1400"/>
              <a:t>The project shows increasing ROI over time, with significant potential for revenue growth and cost savings.</a:t>
            </a:r>
          </a:p>
        </p:txBody>
      </p:sp>
    </p:spTree>
    <p:extLst>
      <p:ext uri="{BB962C8B-B14F-4D97-AF65-F5344CB8AC3E}">
        <p14:creationId xmlns:p14="http://schemas.microsoft.com/office/powerpoint/2010/main" val="18094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889000"/>
            <a:ext cx="8636000" cy="4445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/>
              <a:t>I apologize, but I don't have enough specific information to provide a summary of ROI and key benefits for a particular proposal. The context you provided contains ROI values, but they are incomplete or unclear. </a:t>
            </a:r>
          </a:p>
          <a:p/>
          <a:p>
            <a:r>
              <a:rPr sz="1400"/>
              <a:t>Generally, when summarizing ROI and benefits, I would:</a:t>
            </a:r>
          </a:p>
          <a:p/>
          <a:p>
            <a:r>
              <a:rPr sz="1400"/>
              <a:t>1. Highlight the ROI percentages for each year</a:t>
            </a:r>
          </a:p>
          <a:p>
            <a:r>
              <a:rPr sz="1400"/>
              <a:t>2. Summarize key financial benefits like cost savings and revenue increases</a:t>
            </a:r>
          </a:p>
          <a:p>
            <a:r>
              <a:rPr sz="1400"/>
              <a:t>3. Mention any strategic or operational benefits</a:t>
            </a:r>
          </a:p>
          <a:p>
            <a:r>
              <a:rPr sz="1400"/>
              <a:t>4. Note the timeline for realizing returns</a:t>
            </a:r>
          </a:p>
          <a:p/>
          <a:p>
            <a:r>
              <a:rPr sz="1400"/>
              <a:t>However, without more details about the specific proposal and complete ROI figures, I can't produce an accurate or meaningful summary. If you can provide more context about the proposal and clear ROI values, I'd be happy to help summarize the key points.</a:t>
            </a:r>
          </a:p>
        </p:txBody>
      </p:sp>
    </p:spTree>
    <p:extLst>
      <p:ext uri="{BB962C8B-B14F-4D97-AF65-F5344CB8AC3E}">
        <p14:creationId xmlns:p14="http://schemas.microsoft.com/office/powerpoint/2010/main" val="12145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F52FE-26FC-7F21-EFF7-5EA03884AF8C}"/>
              </a:ext>
            </a:extLst>
          </p:cNvPr>
          <p:cNvSpPr txBox="1"/>
          <p:nvPr/>
        </p:nvSpPr>
        <p:spPr>
          <a:xfrm>
            <a:off x="3573513" y="2828835"/>
            <a:ext cx="504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64188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InterweaveVTI</vt:lpstr>
      <vt:lpstr>AWS Gen AI ROI Calculator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Andrews  J B</dc:creator>
  <cp:lastModifiedBy>Akash Gunasekar</cp:lastModifiedBy>
  <cp:revision>7</cp:revision>
  <dcterms:created xsi:type="dcterms:W3CDTF">2024-11-18T12:44:54Z</dcterms:created>
  <dcterms:modified xsi:type="dcterms:W3CDTF">2024-11-19T08:04:49Z</dcterms:modified>
</cp:coreProperties>
</file>