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001FA4-ED81-4FFE-A559-5AC2E6535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80EFDB-A671-49DE-AAF3-520B0E055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AD2FE0-1D80-491F-B34D-417C7F54DE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18CA72-7806-40D0-B81A-C15B207546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2A20B3-A6F5-45B6-92D6-FDC717E9C2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4B6DA0-9D99-4AB8-BE8D-C21A50B7A7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25762E-0F8F-4B92-9427-ADB05EF223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617991-1021-4480-9451-9B61C27CBE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2CCCBD-B401-4E9A-9A29-BE7D97B6F7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93DB80-C323-4702-9E44-F7A99E5910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9CCE44-BBC3-4FB5-8487-409D9005C4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D4F36-C79E-4E2D-A66F-F7CA15B9B8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AD803F-6107-4252-9DDD-2157A68AD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67AD6E-35DD-4007-A546-AB3A4E3058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80396B-ADE3-4297-B671-A60DB8E425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1EE7EC-5B14-43C3-BBBA-986A5B34E3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88139B-BAD6-46BC-AF34-7AE3530D4F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FFD554-1834-4B7F-9746-E34CEE9AD6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75F41-AFB2-4EEE-9993-2F48B73238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0254B-772E-4F78-B3FE-1B43E97AC7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9828F-D811-472D-A126-D89C195109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E34EB-8520-49CB-BE9E-8E755E5A47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B9A509-4EB6-4DBA-9EBE-221B8E7A3A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06C0B4-1483-43F8-A99C-2756D491F2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BD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B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BD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B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92716-01E2-41B0-BA13-559009A3F396}" type="slidenum">
              <a:rPr b="0" lang="en-BD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D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D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BD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D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D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D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BD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D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BD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D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BD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BD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BD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BD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BD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B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BD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B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6937F6-009F-4BA5-A204-B2D0E83F38D0}" type="slidenum">
              <a:rPr b="0" lang="en-BD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732960" y="585360"/>
            <a:ext cx="10515240" cy="5972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want to simulate money withdrawal from our account using check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Tk. &lt; 10,000 only cashier's authorization is sufficient to withdraw money from account.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Tk. 10,000 to 10,00,000 authorization from both cashier and senior officer  is needed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Tk &gt; 10,00,000 authorization from Senior officer and Manager is mandatory.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Please implement this behaviour using appropriate software design pattern</a:t>
            </a: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BD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LibreOffice/7.3.5.2$Linux_X86_64 LibreOffice_project/30$Build-2</Application>
  <AppVersion>15.0000</AppVersion>
  <Words>64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2022-09-07T06:12:27Z</dcterms:created>
  <dc:creator>A.F.M. Mahbubur Rahman</dc:creator>
  <dc:description/>
  <dc:language>en-US</dc:language>
  <cp:lastModifiedBy/>
  <dcterms:modified xsi:type="dcterms:W3CDTF">2022-09-07T13:09:32Z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