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42" y="2514598"/>
            <a:ext cx="9804601" cy="2262781"/>
          </a:xfrm>
        </p:spPr>
        <p:txBody>
          <a:bodyPr>
            <a:normAutofit fontScale="90000"/>
          </a:bodyPr>
          <a:lstStyle/>
          <a:p>
            <a:pPr algn="ctr"/>
            <a:r>
              <a:rPr lang="en-US" dirty="0" smtClean="0">
                <a:solidFill>
                  <a:schemeClr val="tx2"/>
                </a:solidFill>
              </a:rPr>
              <a:t>Making of Paper in Bangladesh and other country</a:t>
            </a:r>
            <a:endParaRPr lang="en-US" dirty="0">
              <a:solidFill>
                <a:schemeClr val="tx2"/>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9015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32085"/>
            <a:ext cx="8911687" cy="1280890"/>
          </a:xfrm>
        </p:spPr>
        <p:txBody>
          <a:bodyPr/>
          <a:lstStyle/>
          <a:p>
            <a:pPr algn="ctr"/>
            <a:r>
              <a:rPr lang="en-US" dirty="0" smtClean="0">
                <a:solidFill>
                  <a:schemeClr val="bg1"/>
                </a:solidFill>
              </a:rPr>
              <a:t>Invention</a:t>
            </a:r>
            <a:endParaRPr lang="en-US" dirty="0">
              <a:solidFill>
                <a:schemeClr val="bg1"/>
              </a:solidFill>
            </a:endParaRPr>
          </a:p>
        </p:txBody>
      </p:sp>
      <p:pic>
        <p:nvPicPr>
          <p:cNvPr id="1030" name="Picture 6" descr="Early Chinese paper - China is where paper was invented. Early paper was favored by merchants and traders because the ink soaked into it, where on papyrus the ink sat on the surface. You couldn't just wash the ink off of paper, so forgeries were har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25565" y="3429000"/>
            <a:ext cx="4163117" cy="22619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40156" y="2057819"/>
            <a:ext cx="5181600"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t>Why paper was invented ?</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r>
              <a:rPr lang="en-US" sz="3000" dirty="0" smtClean="0"/>
              <a:t>Where it was first invented ?</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r>
              <a:rPr lang="en-US" sz="3000" dirty="0" smtClean="0"/>
              <a:t>Who invented it first ?</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endParaRPr lang="en-US" sz="3000" dirty="0"/>
          </a:p>
        </p:txBody>
      </p:sp>
      <p:sp>
        <p:nvSpPr>
          <p:cNvPr id="9" name="TextBox 8"/>
          <p:cNvSpPr txBox="1"/>
          <p:nvPr/>
        </p:nvSpPr>
        <p:spPr>
          <a:xfrm>
            <a:off x="9907124" y="5935804"/>
            <a:ext cx="2269923" cy="369332"/>
          </a:xfrm>
          <a:prstGeom prst="rect">
            <a:avLst/>
          </a:prstGeom>
          <a:noFill/>
        </p:spPr>
        <p:txBody>
          <a:bodyPr wrap="square" rtlCol="0">
            <a:spAutoFit/>
          </a:bodyPr>
          <a:lstStyle/>
          <a:p>
            <a:r>
              <a:rPr lang="en-US" dirty="0" smtClean="0">
                <a:ln w="0"/>
                <a:gradFill>
                  <a:gsLst>
                    <a:gs pos="21000">
                      <a:srgbClr val="53575C"/>
                    </a:gs>
                    <a:gs pos="88000">
                      <a:srgbClr val="C5C7CA"/>
                    </a:gs>
                  </a:gsLst>
                  <a:lin ang="5400000"/>
                </a:gradFill>
              </a:rPr>
              <a:t>Paper of 105AD</a:t>
            </a:r>
            <a:endParaRPr lang="en-US"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4151245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102" y="515155"/>
            <a:ext cx="10109915" cy="1280890"/>
          </a:xfrm>
        </p:spPr>
        <p:txBody>
          <a:bodyPr/>
          <a:lstStyle/>
          <a:p>
            <a:r>
              <a:rPr lang="en-US" dirty="0" smtClean="0">
                <a:solidFill>
                  <a:schemeClr val="bg1"/>
                </a:solidFill>
              </a:rPr>
              <a:t>Making process of paper in different country</a:t>
            </a:r>
            <a:endParaRPr lang="en-US" dirty="0">
              <a:solidFill>
                <a:schemeClr val="bg1"/>
              </a:solidFill>
            </a:endParaRPr>
          </a:p>
        </p:txBody>
      </p:sp>
      <p:pic>
        <p:nvPicPr>
          <p:cNvPr id="6" name="Picture 2" descr="Paper-making Process"/>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44754" y="1534486"/>
            <a:ext cx="3287891" cy="4696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63651" y="2395471"/>
            <a:ext cx="4589172" cy="2862322"/>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t>In china</a:t>
            </a:r>
          </a:p>
          <a:p>
            <a:pPr marL="914400" lvl="1" indent="-457200">
              <a:buFont typeface="Arial" panose="020B0604020202020204" pitchFamily="34" charset="0"/>
              <a:buChar char="•"/>
            </a:pPr>
            <a:r>
              <a:rPr lang="en-US" dirty="0" err="1" smtClean="0"/>
              <a:t>Linen,flax,hemp</a:t>
            </a:r>
            <a:endParaRPr lang="en-US" dirty="0" smtClean="0"/>
          </a:p>
          <a:p>
            <a:pPr lvl="1"/>
            <a:endParaRPr lang="en-US" dirty="0"/>
          </a:p>
          <a:p>
            <a:pPr marL="457200" indent="-457200">
              <a:buFont typeface="Arial" panose="020B0604020202020204" pitchFamily="34" charset="0"/>
              <a:buChar char="•"/>
            </a:pPr>
            <a:r>
              <a:rPr lang="en-US" sz="3000" dirty="0" smtClean="0"/>
              <a:t>In Arab</a:t>
            </a:r>
          </a:p>
          <a:p>
            <a:pPr marL="914400" lvl="1" indent="-457200">
              <a:buFont typeface="Arial" panose="020B0604020202020204" pitchFamily="34" charset="0"/>
              <a:buChar char="•"/>
            </a:pPr>
            <a:r>
              <a:rPr lang="en-US" dirty="0" err="1" smtClean="0"/>
              <a:t>Flax,vegetable</a:t>
            </a:r>
            <a:r>
              <a:rPr lang="en-US" dirty="0" smtClean="0"/>
              <a:t> </a:t>
            </a:r>
            <a:r>
              <a:rPr lang="en-US" dirty="0" err="1" smtClean="0"/>
              <a:t>fibre</a:t>
            </a:r>
            <a:endParaRPr lang="en-US" dirty="0" smtClean="0"/>
          </a:p>
          <a:p>
            <a:pPr lvl="1"/>
            <a:endParaRPr lang="en-US" dirty="0"/>
          </a:p>
          <a:p>
            <a:pPr marL="457200" indent="-457200">
              <a:buFont typeface="Arial" panose="020B0604020202020204" pitchFamily="34" charset="0"/>
              <a:buChar char="•"/>
            </a:pPr>
            <a:r>
              <a:rPr lang="en-US" sz="3000" dirty="0" smtClean="0"/>
              <a:t>In India</a:t>
            </a:r>
          </a:p>
          <a:p>
            <a:pPr marL="914400" lvl="1" indent="-457200">
              <a:buFont typeface="Arial" panose="020B0604020202020204" pitchFamily="34" charset="0"/>
              <a:buChar char="•"/>
            </a:pPr>
            <a:r>
              <a:rPr lang="en-US" dirty="0" err="1" smtClean="0"/>
              <a:t>Bamboo,pulp</a:t>
            </a:r>
            <a:endParaRPr lang="en-US" dirty="0"/>
          </a:p>
        </p:txBody>
      </p:sp>
    </p:spTree>
    <p:extLst>
      <p:ext uri="{BB962C8B-B14F-4D97-AF65-F5344CB8AC3E}">
        <p14:creationId xmlns:p14="http://schemas.microsoft.com/office/powerpoint/2010/main" val="380976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587" y="508201"/>
            <a:ext cx="8911687" cy="1280890"/>
          </a:xfrm>
        </p:spPr>
        <p:txBody>
          <a:bodyPr/>
          <a:lstStyle/>
          <a:p>
            <a:pPr algn="ctr"/>
            <a:r>
              <a:rPr lang="en-US" dirty="0" smtClean="0">
                <a:solidFill>
                  <a:schemeClr val="bg1"/>
                </a:solidFill>
              </a:rPr>
              <a:t>Paper in </a:t>
            </a:r>
            <a:r>
              <a:rPr lang="en-US" dirty="0">
                <a:solidFill>
                  <a:schemeClr val="bg1"/>
                </a:solidFill>
              </a:rPr>
              <a:t>B</a:t>
            </a:r>
            <a:r>
              <a:rPr lang="en-US" dirty="0" smtClean="0">
                <a:solidFill>
                  <a:schemeClr val="bg1"/>
                </a:solidFill>
              </a:rPr>
              <a:t>angladesh</a:t>
            </a:r>
            <a:endParaRPr lang="en-US" dirty="0">
              <a:solidFill>
                <a:schemeClr val="bg1"/>
              </a:solidFill>
            </a:endParaRPr>
          </a:p>
        </p:txBody>
      </p:sp>
      <p:pic>
        <p:nvPicPr>
          <p:cNvPr id="3076" name="Picture 4" descr="Image result for old paper mill"/>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79" r="608" b="11670"/>
          <a:stretch/>
        </p:blipFill>
        <p:spPr bwMode="auto">
          <a:xfrm>
            <a:off x="7048768" y="1905000"/>
            <a:ext cx="5009882" cy="33141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94704" y="2099256"/>
            <a:ext cx="5001296" cy="3600986"/>
          </a:xfrm>
          <a:prstGeom prst="rect">
            <a:avLst/>
          </a:prstGeom>
          <a:noFill/>
        </p:spPr>
        <p:txBody>
          <a:bodyPr wrap="square" rtlCol="0">
            <a:spAutoFit/>
          </a:bodyPr>
          <a:lstStyle/>
          <a:p>
            <a:pPr marL="342900" indent="-342900">
              <a:buFont typeface="+mj-lt"/>
              <a:buAutoNum type="arabicPeriod"/>
            </a:pPr>
            <a:r>
              <a:rPr lang="en-US" sz="3000" dirty="0" smtClean="0"/>
              <a:t>Three state owned paper mill</a:t>
            </a:r>
          </a:p>
          <a:p>
            <a:pPr marL="800100" lvl="1" indent="-342900">
              <a:buFont typeface="+mj-lt"/>
              <a:buAutoNum type="arabicPeriod"/>
            </a:pPr>
            <a:r>
              <a:rPr lang="en-US" dirty="0" err="1" smtClean="0"/>
              <a:t>Karnaphuli</a:t>
            </a:r>
            <a:r>
              <a:rPr lang="en-US" dirty="0" smtClean="0"/>
              <a:t> paper mill</a:t>
            </a:r>
          </a:p>
          <a:p>
            <a:pPr marL="800100" lvl="1" indent="-342900">
              <a:buFont typeface="+mj-lt"/>
              <a:buAutoNum type="arabicPeriod"/>
            </a:pPr>
            <a:r>
              <a:rPr lang="en-US" dirty="0" smtClean="0"/>
              <a:t>Khulna newsprint mill</a:t>
            </a:r>
          </a:p>
          <a:p>
            <a:pPr marL="800100" lvl="1" indent="-342900">
              <a:buFont typeface="+mj-lt"/>
              <a:buAutoNum type="arabicPeriod"/>
            </a:pPr>
            <a:r>
              <a:rPr lang="en-US" dirty="0" err="1" smtClean="0"/>
              <a:t>Pakshi</a:t>
            </a:r>
            <a:r>
              <a:rPr lang="en-US" dirty="0" smtClean="0"/>
              <a:t> north Bengal paper mill</a:t>
            </a:r>
          </a:p>
          <a:p>
            <a:pPr lvl="1"/>
            <a:endParaRPr lang="en-US" dirty="0" smtClean="0"/>
          </a:p>
          <a:p>
            <a:pPr marL="342900" indent="-342900">
              <a:buFont typeface="+mj-lt"/>
              <a:buAutoNum type="arabicPeriod"/>
            </a:pPr>
            <a:r>
              <a:rPr lang="en-US" sz="3000" dirty="0" smtClean="0"/>
              <a:t>Private mills and Their production capacity</a:t>
            </a:r>
          </a:p>
          <a:p>
            <a:pPr marL="800100" lvl="1"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63623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491" y="443806"/>
            <a:ext cx="8911687" cy="1280890"/>
          </a:xfrm>
        </p:spPr>
        <p:txBody>
          <a:bodyPr/>
          <a:lstStyle/>
          <a:p>
            <a:r>
              <a:rPr lang="en-US" dirty="0">
                <a:solidFill>
                  <a:schemeClr val="bg1"/>
                </a:solidFill>
              </a:rPr>
              <a:t>Role </a:t>
            </a:r>
            <a:r>
              <a:rPr lang="en-US" dirty="0" smtClean="0">
                <a:solidFill>
                  <a:schemeClr val="bg1"/>
                </a:solidFill>
              </a:rPr>
              <a:t>of paper in our </a:t>
            </a:r>
            <a:r>
              <a:rPr lang="en-US" dirty="0">
                <a:solidFill>
                  <a:schemeClr val="bg1"/>
                </a:solidFill>
              </a:rPr>
              <a:t>national economy</a:t>
            </a:r>
          </a:p>
        </p:txBody>
      </p:sp>
      <p:pic>
        <p:nvPicPr>
          <p:cNvPr id="4098" name="Picture 2" descr="Image result for bangladesh paper mil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90435" y="3429000"/>
            <a:ext cx="4876800" cy="3257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80301" y="1880315"/>
            <a:ext cx="5318975" cy="2400657"/>
          </a:xfrm>
          <a:prstGeom prst="rect">
            <a:avLst/>
          </a:prstGeom>
          <a:noFill/>
        </p:spPr>
        <p:txBody>
          <a:bodyPr wrap="square" rtlCol="0">
            <a:spAutoFit/>
          </a:bodyPr>
          <a:lstStyle/>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dirty="0" smtClean="0"/>
              <a:t>Private mills in economy</a:t>
            </a:r>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dirty="0" smtClean="0"/>
              <a:t> state-owned mills in economy</a:t>
            </a:r>
            <a:endParaRPr lang="en-US" sz="3000" dirty="0"/>
          </a:p>
        </p:txBody>
      </p:sp>
    </p:spTree>
    <p:extLst>
      <p:ext uri="{BB962C8B-B14F-4D97-AF65-F5344CB8AC3E}">
        <p14:creationId xmlns:p14="http://schemas.microsoft.com/office/powerpoint/2010/main" val="176427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148</TotalTime>
  <Words>86</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Making of Paper in Bangladesh and other country</vt:lpstr>
      <vt:lpstr>Invention</vt:lpstr>
      <vt:lpstr>Making process of paper in different country</vt:lpstr>
      <vt:lpstr>Paper in Bangladesh</vt:lpstr>
      <vt:lpstr>Role of paper in our national economy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of Paper in Bangladesh and other country</dc:title>
  <dc:creator>abdur rahim</dc:creator>
  <cp:lastModifiedBy>abdur rahim</cp:lastModifiedBy>
  <cp:revision>12</cp:revision>
  <dcterms:created xsi:type="dcterms:W3CDTF">2020-03-10T17:11:25Z</dcterms:created>
  <dcterms:modified xsi:type="dcterms:W3CDTF">2020-03-10T19:40:03Z</dcterms:modified>
</cp:coreProperties>
</file>