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5" r:id="rId6"/>
    <p:sldId id="260" r:id="rId7"/>
    <p:sldId id="263" r:id="rId8"/>
    <p:sldId id="264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99F4D7-CAAE-4155-9F34-11611EA0F580}">
          <p14:sldIdLst>
            <p14:sldId id="256"/>
            <p14:sldId id="257"/>
            <p14:sldId id="262"/>
            <p14:sldId id="259"/>
            <p14:sldId id="265"/>
            <p14:sldId id="260"/>
            <p14:sldId id="263"/>
            <p14:sldId id="264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85FC-3126-4941-B250-139A50E7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B9C5-A78C-429B-A480-48F196B1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8838-4A92-4698-86F3-7F0CA61C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2928-076A-4BDE-93C7-DAF2624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4128-9EC0-45A5-B042-B3818D6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C23C-011A-499B-A3F3-C4B6432B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2C8A-B268-43C8-8DCC-C1B1E522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2344-7399-4638-9F71-636075E9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CA1D-F2BB-4FAD-AFA4-9E5E7520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1416-0BEF-4850-81A8-03F4D87F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B6AB1-A1F3-4F4B-A173-A7E5B9B3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7E1AC-5274-4556-9E69-53E9F2AE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424DC-0B3C-46F4-B736-569465F1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8850-F755-4E31-82A5-9758EFA1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5EF1-D442-4C66-BEC8-A6873BDC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AE5C-CDED-472B-8613-C8C5F95D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E77A-4879-4D78-A50A-FA031777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F3C0-D844-4340-ABAB-5C944D56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EA61-9856-47E3-ACC9-2D6EC766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5A0F-4906-4EE2-8698-E0682F19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A0B8-D741-4C5C-B8A9-8A7B5614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8662-5693-41EF-B4A6-6056679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7EB6-2E5A-418F-88DD-9DDE8BE7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A0FA-8251-404A-87D3-4FFB3216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98C-2B77-498B-85EE-58EB9222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56B6-BAC1-4FDC-99EE-12B36AA6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FBA5-FE16-40D9-A998-DB0162DD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CC276-D799-405C-9798-38978089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CE828-878B-4853-8F7F-7908D888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3929-C97F-41D3-8287-B2F8FFD1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791D-B3B7-4030-8E02-64AE442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1641-2128-4F61-9551-3B25F524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3F69-077D-491E-B0A7-62E4C881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3354-5738-446F-A12F-ADDC7BEF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13D73-3DF8-43DE-A3B6-49F3B5DE4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402E-3BED-4751-8EE8-9720B17E4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8A8BB-FB15-40F8-B640-45F003B4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BBF28-91A7-4BDC-9ECF-7DD5886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D7520-8F75-4961-A9EF-A9815A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6730-3862-4B11-877D-B91B789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CADE8-F43A-48EE-867B-791483D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23D3F-2B55-4C61-B956-4ACB306B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0582-AD98-47E1-BC9E-77FD65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422E8-4F9B-4DFB-B516-B845F059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4D66-D205-487A-AE3D-1481822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1A38-7656-4C2B-A1E2-35EFD08E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84D-876B-41D8-BF94-6F0342C4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384-138F-4D04-BFF8-4A824F2B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5954-0D83-434B-98D4-819A5F25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F52C-C7CF-49E5-8C27-88852058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F137-71E9-496D-B71A-C68B1976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70CF-5B98-4F2C-9B51-BD55AE6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1E3-2BF0-459E-8AF3-AC9579E0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33468-AA61-400A-AADF-C68CD285A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F739-4E6F-4E3E-848A-A8EE8FB7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9A2C0-8206-43A5-B054-91D59FA7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C834-B2F9-4A76-8D07-F24B5F75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2A3D6-08D0-4186-B00C-0F92E893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F5B4C-D63F-45F7-ACB2-4FFFFAB1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19E4-03FC-460D-955F-C47DF319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95E0-FD2C-45B4-8C92-0C895B451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15A6-766F-42CA-9D2A-C3DD6CEEC99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711E-CC47-4720-BE68-229B2C3DF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654D-C2CE-4788-8066-BEFE3ADF6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B8B1-2731-463E-80C6-AD1BD370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A26C8A-8154-49B7-8B3F-161C8936A0E8}"/>
              </a:ext>
            </a:extLst>
          </p:cNvPr>
          <p:cNvSpPr/>
          <p:nvPr/>
        </p:nvSpPr>
        <p:spPr>
          <a:xfrm>
            <a:off x="3333135" y="0"/>
            <a:ext cx="8858865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D156C1-457F-4B11-A5C5-56494F4CA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75889"/>
              </p:ext>
            </p:extLst>
          </p:nvPr>
        </p:nvGraphicFramePr>
        <p:xfrm>
          <a:off x="614226" y="2338020"/>
          <a:ext cx="10943883" cy="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883">
                  <a:extLst>
                    <a:ext uri="{9D8B030D-6E8A-4147-A177-3AD203B41FA5}">
                      <a16:colId xmlns:a16="http://schemas.microsoft.com/office/drawing/2014/main" val="2898077934"/>
                    </a:ext>
                  </a:extLst>
                </a:gridCol>
              </a:tblGrid>
              <a:tr h="864838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  Project Title :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642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AB06DF-0B00-4C2D-9B51-3167C328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041"/>
            <a:ext cx="801857" cy="801857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D639147-7A55-4FC9-8D02-C34221B7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8598"/>
              </p:ext>
            </p:extLst>
          </p:nvPr>
        </p:nvGraphicFramePr>
        <p:xfrm>
          <a:off x="2228645" y="3433369"/>
          <a:ext cx="8128000" cy="3036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13788849"/>
                    </a:ext>
                  </a:extLst>
                </a:gridCol>
              </a:tblGrid>
              <a:tr h="5175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Presented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46005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Abdur</a:t>
                      </a:r>
                      <a:r>
                        <a:rPr lang="en-US" dirty="0"/>
                        <a:t> Rahman </a:t>
                      </a:r>
                      <a:r>
                        <a:rPr lang="en-US" dirty="0" err="1"/>
                        <a:t>Apu</a:t>
                      </a:r>
                      <a:r>
                        <a:rPr lang="en-US" dirty="0"/>
                        <a:t>         191-15-13025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96140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Tahmid</a:t>
                      </a:r>
                      <a:r>
                        <a:rPr lang="en-US" dirty="0"/>
                        <a:t> Hasan                   191-15-12920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80024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Mazharul</a:t>
                      </a:r>
                      <a:r>
                        <a:rPr lang="en-US" dirty="0"/>
                        <a:t> Islam </a:t>
                      </a:r>
                      <a:r>
                        <a:rPr lang="en-US" dirty="0" err="1"/>
                        <a:t>Ullash</a:t>
                      </a:r>
                      <a:r>
                        <a:rPr lang="en-US" dirty="0"/>
                        <a:t>     191-15-13022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77288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Tasnim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Rhaman</a:t>
                      </a:r>
                      <a:r>
                        <a:rPr lang="en-US" dirty="0"/>
                        <a:t>                191-15-13013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88163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Tonny</a:t>
                      </a:r>
                      <a:r>
                        <a:rPr lang="en-US" dirty="0"/>
                        <a:t> Roy                          191-15-12650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3517"/>
                  </a:ext>
                </a:extLst>
              </a:tr>
              <a:tr h="419785">
                <a:tc>
                  <a:txBody>
                    <a:bodyPr/>
                    <a:lstStyle/>
                    <a:p>
                      <a:r>
                        <a:rPr lang="en-US" dirty="0"/>
                        <a:t>6.Amir Hamza </a:t>
                      </a:r>
                      <a:r>
                        <a:rPr lang="en-US" dirty="0" err="1"/>
                        <a:t>Ronobi</a:t>
                      </a:r>
                      <a:r>
                        <a:rPr lang="en-US" dirty="0"/>
                        <a:t>          191-15-13026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96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392129" y="6263148"/>
            <a:ext cx="8799871" cy="5948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FC29B9-58DA-4D22-9FA9-F544464DF40A}"/>
              </a:ext>
            </a:extLst>
          </p:cNvPr>
          <p:cNvSpPr txBox="1"/>
          <p:nvPr/>
        </p:nvSpPr>
        <p:spPr>
          <a:xfrm>
            <a:off x="3303640" y="2792362"/>
            <a:ext cx="4965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395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392129" y="6243484"/>
            <a:ext cx="8799871" cy="6145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8FFB1-2C2A-4F39-AD7C-3100C318E241}"/>
              </a:ext>
            </a:extLst>
          </p:cNvPr>
          <p:cNvSpPr txBox="1"/>
          <p:nvPr/>
        </p:nvSpPr>
        <p:spPr>
          <a:xfrm>
            <a:off x="1012874" y="1166842"/>
            <a:ext cx="10166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build a calculator by using python GUI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solve a simple mathematical problem. Suppose, two, three, four, five numbers addition, subtraction , etc. But, If anyone has100 numbers for his / her calculation, then he/she must need a calculator.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this project by using python GUI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We can do it in console. But, we want to know python’s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selected this project for implementing all types of mathematical operation which python’s are providing us. Because, python has many functions.</a:t>
            </a:r>
          </a:p>
        </p:txBody>
      </p:sp>
    </p:spTree>
    <p:extLst>
      <p:ext uri="{BB962C8B-B14F-4D97-AF65-F5344CB8AC3E}">
        <p14:creationId xmlns:p14="http://schemas.microsoft.com/office/powerpoint/2010/main" val="301574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392129" y="6243484"/>
            <a:ext cx="8799871" cy="6145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Working Procedure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09187-0BD0-4043-87F6-206786120C33}"/>
              </a:ext>
            </a:extLst>
          </p:cNvPr>
          <p:cNvSpPr txBox="1"/>
          <p:nvPr/>
        </p:nvSpPr>
        <p:spPr>
          <a:xfrm>
            <a:off x="648929" y="1848465"/>
            <a:ext cx="11238271" cy="151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calculation such as addition, subtraction, multiplication and division.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F9768-1CEB-4545-90B6-326867A7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4037"/>
            <a:ext cx="2700333" cy="1909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6614A-ED17-44B7-850C-4AE33B580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68" y="3429000"/>
            <a:ext cx="2700332" cy="1814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28A57-C03C-418F-914A-EA1CDADEC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3169913"/>
            <a:ext cx="4914986" cy="308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9F764-153F-42FB-86AD-45D5DCC05618}"/>
              </a:ext>
            </a:extLst>
          </p:cNvPr>
          <p:cNvSpPr txBox="1"/>
          <p:nvPr/>
        </p:nvSpPr>
        <p:spPr>
          <a:xfrm>
            <a:off x="422031" y="276151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Table: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A05B5-C899-4A6A-A715-D013BE583401}"/>
              </a:ext>
            </a:extLst>
          </p:cNvPr>
          <p:cNvSpPr txBox="1"/>
          <p:nvPr/>
        </p:nvSpPr>
        <p:spPr>
          <a:xfrm>
            <a:off x="5839606" y="272924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894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323303" y="6331974"/>
            <a:ext cx="8868697" cy="5260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User interface 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062EF0-6782-452E-845F-787F13F9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8387" y="1214665"/>
            <a:ext cx="4945625" cy="4797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E6698-8689-4672-BE94-2B252E7B273B}"/>
              </a:ext>
            </a:extLst>
          </p:cNvPr>
          <p:cNvSpPr txBox="1"/>
          <p:nvPr/>
        </p:nvSpPr>
        <p:spPr>
          <a:xfrm>
            <a:off x="334297" y="2192593"/>
            <a:ext cx="7216877" cy="24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user interface of our project.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show each &amp; every function in our project.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able to calculate all function as their wish. </a:t>
            </a:r>
          </a:p>
        </p:txBody>
      </p:sp>
    </p:spTree>
    <p:extLst>
      <p:ext uri="{BB962C8B-B14F-4D97-AF65-F5344CB8AC3E}">
        <p14:creationId xmlns:p14="http://schemas.microsoft.com/office/powerpoint/2010/main" val="25842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244646" y="6282814"/>
            <a:ext cx="8947354" cy="5751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Python Project Presentation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Input-Output Demo 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CEA04-569F-44E1-A877-2DF02A64F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355"/>
            <a:ext cx="5353665" cy="4974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15DB2-8517-4598-B77D-806DDD9BD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12" y="1327355"/>
            <a:ext cx="5564053" cy="495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C3E55-B2D9-4D06-848D-606FDD2B321A}"/>
              </a:ext>
            </a:extLst>
          </p:cNvPr>
          <p:cNvSpPr txBox="1"/>
          <p:nvPr/>
        </p:nvSpPr>
        <p:spPr>
          <a:xfrm>
            <a:off x="0" y="9227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CF470-1031-4E2B-B9A5-DF8E5ADCEFDB}"/>
              </a:ext>
            </a:extLst>
          </p:cNvPr>
          <p:cNvSpPr txBox="1"/>
          <p:nvPr/>
        </p:nvSpPr>
        <p:spPr>
          <a:xfrm>
            <a:off x="6096000" y="8867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5310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244646" y="6282814"/>
            <a:ext cx="8947354" cy="5751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Python Project Presentation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Input-Output Demo 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1D0805-3B7D-46CE-9C4C-E3F92F35C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40" y="1064407"/>
            <a:ext cx="3697381" cy="3986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2CB70-B2CF-4C74-AB00-0D0F21EB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4" y="1064407"/>
            <a:ext cx="3566469" cy="37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6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244646" y="6282814"/>
            <a:ext cx="8947354" cy="5751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Python Project Presentation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Input-Output Demo 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E7609-E0E2-4F32-9352-089B61AC0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66" y="1673544"/>
            <a:ext cx="4417089" cy="4267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BC6F5-B99A-4AAB-9173-870E8758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38" y="1673544"/>
            <a:ext cx="4417089" cy="4267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B2F72E-B976-4E7D-9C7E-D2ABAE0C6DE1}"/>
              </a:ext>
            </a:extLst>
          </p:cNvPr>
          <p:cNvSpPr txBox="1"/>
          <p:nvPr/>
        </p:nvSpPr>
        <p:spPr>
          <a:xfrm>
            <a:off x="323557" y="122388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SEC:</a:t>
            </a:r>
          </a:p>
        </p:txBody>
      </p:sp>
    </p:spTree>
    <p:extLst>
      <p:ext uri="{BB962C8B-B14F-4D97-AF65-F5344CB8AC3E}">
        <p14:creationId xmlns:p14="http://schemas.microsoft.com/office/powerpoint/2010/main" val="158701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244646" y="6282814"/>
            <a:ext cx="8947354" cy="5751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Python Project Presentation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Input-Output Demo 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37F38-78E1-4876-9974-3D2258653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04" y="1659010"/>
            <a:ext cx="4698962" cy="441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54E9E-D566-4E22-BDC3-B40D7963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70" y="1659011"/>
            <a:ext cx="4890869" cy="4412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4A76F-0ACB-46EF-880F-AB997CA4958A}"/>
              </a:ext>
            </a:extLst>
          </p:cNvPr>
          <p:cNvSpPr txBox="1"/>
          <p:nvPr/>
        </p:nvSpPr>
        <p:spPr>
          <a:xfrm>
            <a:off x="182880" y="1078045"/>
            <a:ext cx="22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Quadratic Equation:</a:t>
            </a:r>
          </a:p>
        </p:txBody>
      </p:sp>
    </p:spTree>
    <p:extLst>
      <p:ext uri="{BB962C8B-B14F-4D97-AF65-F5344CB8AC3E}">
        <p14:creationId xmlns:p14="http://schemas.microsoft.com/office/powerpoint/2010/main" val="28494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B1ACCC-AA9C-4545-96E9-9D926BA41042}"/>
              </a:ext>
            </a:extLst>
          </p:cNvPr>
          <p:cNvSpPr/>
          <p:nvPr/>
        </p:nvSpPr>
        <p:spPr>
          <a:xfrm>
            <a:off x="3392129" y="6263148"/>
            <a:ext cx="8799871" cy="5948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Python Project Presentation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CEDF4-7B17-4F7D-B982-E159A778E550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Expected Outcomes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170C3-ECA0-4B08-ABDA-A2C6F55C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2" cy="844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8FFB1-2C2A-4F39-AD7C-3100C318E241}"/>
              </a:ext>
            </a:extLst>
          </p:cNvPr>
          <p:cNvSpPr txBox="1"/>
          <p:nvPr/>
        </p:nvSpPr>
        <p:spPr>
          <a:xfrm>
            <a:off x="1809287" y="1291447"/>
            <a:ext cx="10166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our project(calculator), user can calculate-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of any number and many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1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Yasin</cp:lastModifiedBy>
  <cp:revision>43</cp:revision>
  <dcterms:created xsi:type="dcterms:W3CDTF">2020-10-23T13:16:40Z</dcterms:created>
  <dcterms:modified xsi:type="dcterms:W3CDTF">2020-12-12T04:43:01Z</dcterms:modified>
</cp:coreProperties>
</file>