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75" r:id="rId2"/>
    <p:sldId id="300" r:id="rId3"/>
    <p:sldId id="301" r:id="rId4"/>
    <p:sldId id="276" r:id="rId5"/>
    <p:sldId id="277" r:id="rId6"/>
    <p:sldId id="278" r:id="rId7"/>
    <p:sldId id="279" r:id="rId8"/>
    <p:sldId id="280" r:id="rId9"/>
    <p:sldId id="281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82" r:id="rId24"/>
    <p:sldId id="283" r:id="rId25"/>
    <p:sldId id="284" r:id="rId26"/>
    <p:sldId id="28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FE49B3-D47B-4395-9453-0C376C1B1537}">
          <p14:sldIdLst>
            <p14:sldId id="275"/>
            <p14:sldId id="300"/>
            <p14:sldId id="301"/>
            <p14:sldId id="276"/>
            <p14:sldId id="277"/>
            <p14:sldId id="278"/>
            <p14:sldId id="279"/>
            <p14:sldId id="280"/>
            <p14:sldId id="281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82"/>
            <p14:sldId id="283"/>
            <p14:sldId id="284"/>
          </p14:sldIdLst>
        </p14:section>
        <p14:section name="Untitled Section" id="{BFE73E5E-5FCD-4364-A77F-83F8C40DCC29}">
          <p14:sldIdLst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1" d="100"/>
          <a:sy n="61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9654F-786E-4C1E-9BA8-6508887FC781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900DB-3E46-439C-B330-4889FCF608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55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482FABD-7718-4779-AD65-2F2A40282575}" type="datetime1">
              <a:rPr lang="en-US" smtClean="0"/>
              <a:t>10/27/2024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pt-BR"/>
              <a:t>Afsana begum, Lecturer, SWE, DIU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46A8-33DE-4459-9096-2BD525559918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Afsana begum, Lecturer, SWE, DIU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57A2-78AC-4DBC-9343-5BE0679ED56D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Afsana begum, Lecturer, SWE, DIU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951A7BB-6499-4752-8B47-6AA85ED8539A}" type="datetime1">
              <a:rPr lang="en-US" smtClean="0"/>
              <a:t>10/27/2024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pt-BR"/>
              <a:t>Afsana begum, Lecturer, SWE, DIU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69D43E4-9893-4743-8DE1-29C6897C80F8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pt-BR"/>
              <a:t>Afsana begum, Lecturer, SWE, DIU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DD7CD-4BB7-495E-9A59-9352CA2ECF30}" type="datetime1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Afsana begum, Lecturer, SWE, DIU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A702-A027-4812-919B-DBEF562CC079}" type="datetime1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Afsana begum, Lecturer, SWE, DIU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EAF16F9-5C2A-4DFE-8425-F0B319A15DDE}" type="datetime1">
              <a:rPr lang="en-US" smtClean="0"/>
              <a:t>10/27/2024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pt-BR"/>
              <a:t>Afsana begum, Lecturer, SWE, DIU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34C9-885E-4A85-9709-D5755AFCA380}" type="datetime1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Afsana begum, Lecturer, SWE, DIU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BD559E1-1B95-4A52-86EE-55E10B1BA4B9}" type="datetime1">
              <a:rPr lang="en-US" smtClean="0"/>
              <a:t>10/27/2024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pt-BR"/>
              <a:t>Afsana begum, Lecturer, SWE, DIU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77C0E6B-B7D5-4906-89E2-FE8AE231131D}" type="datetime1">
              <a:rPr lang="en-US" smtClean="0"/>
              <a:t>10/27/2024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pt-BR"/>
              <a:t>Afsana begum, Lecturer, SWE, DIU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218F6E7-9CF0-4AA6-8D3F-F18FC4263F2A}" type="datetime1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pt-BR"/>
              <a:t>Afsana begum, Lecturer, SWE, DIU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1B75-4593-45DD-95DA-9EE333D3C7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Conversion Calculator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3F1CA-3ABE-4876-80CF-F434B72FA8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</a:t>
            </a:r>
          </a:p>
          <a:p>
            <a:r>
              <a:rPr lang="en-US" dirty="0"/>
              <a:t>Abdur Rawf </a:t>
            </a:r>
            <a:r>
              <a:rPr lang="en-US" dirty="0" err="1"/>
              <a:t>Akand</a:t>
            </a:r>
            <a:r>
              <a:rPr lang="en-US" dirty="0"/>
              <a:t> (IT 23050)</a:t>
            </a:r>
          </a:p>
          <a:p>
            <a:r>
              <a:rPr lang="en-US" dirty="0"/>
              <a:t>Md. </a:t>
            </a:r>
            <a:r>
              <a:rPr lang="en-US" dirty="0" err="1"/>
              <a:t>Tajul</a:t>
            </a:r>
            <a:r>
              <a:rPr lang="en-US" dirty="0"/>
              <a:t> Islam (IT 23051)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73E7A-023A-41A4-8495-554CF394CDD6}"/>
              </a:ext>
            </a:extLst>
          </p:cNvPr>
          <p:cNvSpPr txBox="1"/>
          <p:nvPr/>
        </p:nvSpPr>
        <p:spPr>
          <a:xfrm>
            <a:off x="4648200" y="3962400"/>
            <a:ext cx="216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presentation 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76B958-44C6-4AE1-BAC2-01DA1998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48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64A5-C2C7-4763-9F51-92F98EC1E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97521E-37C2-47DD-83C0-65A8934A574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514208"/>
            <a:ext cx="4096322" cy="382958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76A5BD-78E0-4FA6-B6C7-C9449919CCF6}"/>
              </a:ext>
            </a:extLst>
          </p:cNvPr>
          <p:cNvSpPr txBox="1"/>
          <p:nvPr/>
        </p:nvSpPr>
        <p:spPr>
          <a:xfrm>
            <a:off x="1600200" y="57150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can select any Option.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5153D8-5D15-41B8-AFD2-0FB453CF8531}"/>
              </a:ext>
            </a:extLst>
          </p:cNvPr>
          <p:cNvSpPr txBox="1"/>
          <p:nvPr/>
        </p:nvSpPr>
        <p:spPr>
          <a:xfrm>
            <a:off x="1001110" y="610744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user want to convert length and he select 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67870E-8E9C-499D-B042-68513C5CB95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03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00912-82B6-433A-9CD7-AB4CDE95E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CDE6C0-280E-41FB-9393-287D679A048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65" y="2514600"/>
            <a:ext cx="4982270" cy="322942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2FE81B-056D-4E7A-95AA-6FFC4DBA0DF5}"/>
              </a:ext>
            </a:extLst>
          </p:cNvPr>
          <p:cNvSpPr txBox="1"/>
          <p:nvPr/>
        </p:nvSpPr>
        <p:spPr>
          <a:xfrm>
            <a:off x="1409700" y="16764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he find a Menu like this.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B3F1A2-BEBE-48E5-B649-8E1CE05BA67A}"/>
              </a:ext>
            </a:extLst>
          </p:cNvPr>
          <p:cNvSpPr txBox="1"/>
          <p:nvPr/>
        </p:nvSpPr>
        <p:spPr>
          <a:xfrm>
            <a:off x="1295400" y="6028228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user want to convert Meters to </a:t>
            </a:r>
            <a:r>
              <a:rPr lang="en-US" dirty="0" err="1"/>
              <a:t>Kilometers.Then</a:t>
            </a:r>
            <a:r>
              <a:rPr lang="en-US" dirty="0"/>
              <a:t> he select 1.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38F349-72D7-42CF-934C-CD7013562B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23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1DFB1-FDC8-43F0-AA06-E8419723E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1A66CB-600C-4F03-8D90-26D05D37775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053224"/>
            <a:ext cx="6249272" cy="173379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34975F-C630-4DA3-B2B0-A3246B0A1E41}"/>
              </a:ext>
            </a:extLst>
          </p:cNvPr>
          <p:cNvSpPr txBox="1"/>
          <p:nvPr/>
        </p:nvSpPr>
        <p:spPr>
          <a:xfrm>
            <a:off x="1447800" y="175260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he can gives input and he can show converted 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F5CBD7-C0B8-42F7-B42F-95FB2CC0D7E1}"/>
              </a:ext>
            </a:extLst>
          </p:cNvPr>
          <p:cNvSpPr txBox="1"/>
          <p:nvPr/>
        </p:nvSpPr>
        <p:spPr>
          <a:xfrm>
            <a:off x="1295400" y="5441309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he have to press any number for going Main menu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B842B3-F3FE-40DF-99FD-4C12BFDC983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96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00052-6429-423B-835A-54A73C79A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F830AF-4FD6-4A97-B002-0E33C582F26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43" y="2765247"/>
            <a:ext cx="6192114" cy="254353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30BC07-C601-43AA-AF2B-B2A8EB06005B}"/>
              </a:ext>
            </a:extLst>
          </p:cNvPr>
          <p:cNvSpPr txBox="1"/>
          <p:nvPr/>
        </p:nvSpPr>
        <p:spPr>
          <a:xfrm>
            <a:off x="1094943" y="1549223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let user want to use weight conversion. Then he select 2 and he find menu like this 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22D0A0-F221-482F-B94A-2B76A9ECF0B8}"/>
              </a:ext>
            </a:extLst>
          </p:cNvPr>
          <p:cNvSpPr txBox="1"/>
          <p:nvPr/>
        </p:nvSpPr>
        <p:spPr>
          <a:xfrm>
            <a:off x="1295400" y="586740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he want to convert Kilograms to Grams. Then he will select 2.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C00C2F5-FBA7-432C-8666-4C96E8443D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47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FD67-6711-49C7-BD11-1329ABB0D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199A3C-7139-4D78-90D5-770ED7138E3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200400"/>
            <a:ext cx="6182588" cy="144800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31889A-3DB2-48CF-B6A7-C725052B260D}"/>
              </a:ext>
            </a:extLst>
          </p:cNvPr>
          <p:cNvSpPr txBox="1"/>
          <p:nvPr/>
        </p:nvSpPr>
        <p:spPr>
          <a:xfrm>
            <a:off x="1524000" y="18288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he will give input as kilograms and find output in grams.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679F09C-9EB8-4DCA-B4E7-2236C517196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97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26CD5-836F-42D2-BA23-ED8DDAF70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9CC848-E843-4585-BF01-2DA5804E163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628" y="2970063"/>
            <a:ext cx="4972744" cy="213389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55F27-AE0C-4E5A-8071-0CB323F4D0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ABBE69-5D7B-4CB3-86F7-60FEB787C94D}"/>
              </a:ext>
            </a:extLst>
          </p:cNvPr>
          <p:cNvSpPr txBox="1"/>
          <p:nvPr/>
        </p:nvSpPr>
        <p:spPr>
          <a:xfrm>
            <a:off x="1371600" y="1752600"/>
            <a:ext cx="5305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user select option 3 he will find Temperature Conversion. He can select any kinds of temperature conversion.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F9E09-8DF6-4D2F-AB9C-D3D0B9185C82}"/>
              </a:ext>
            </a:extLst>
          </p:cNvPr>
          <p:cNvSpPr txBox="1"/>
          <p:nvPr/>
        </p:nvSpPr>
        <p:spPr>
          <a:xfrm>
            <a:off x="1704628" y="5734050"/>
            <a:ext cx="5077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user select Celsius to kelvin . And select option 3.</a:t>
            </a:r>
          </a:p>
        </p:txBody>
      </p:sp>
    </p:spTree>
    <p:extLst>
      <p:ext uri="{BB962C8B-B14F-4D97-AF65-F5344CB8AC3E}">
        <p14:creationId xmlns:p14="http://schemas.microsoft.com/office/powerpoint/2010/main" val="3768757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DD786-736A-487D-B4AF-4FFD0A0EF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782993-2A62-468C-8BB8-C4DF766E5EB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346730"/>
            <a:ext cx="7467600" cy="138056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83C76-6A61-4C72-ADF1-CD1F3C1BB4B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72B12-3B00-4A30-832F-078885B67020}"/>
              </a:ext>
            </a:extLst>
          </p:cNvPr>
          <p:cNvSpPr txBox="1"/>
          <p:nvPr/>
        </p:nvSpPr>
        <p:spPr>
          <a:xfrm>
            <a:off x="1066800" y="1828800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he will find option to give his input in </a:t>
            </a:r>
            <a:r>
              <a:rPr lang="en-US" dirty="0" err="1"/>
              <a:t>celcius</a:t>
            </a:r>
            <a:r>
              <a:rPr lang="en-US" dirty="0"/>
              <a:t> and he will find his output in kelvin.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4890B-29D2-4441-BB8A-84246067B1C7}"/>
              </a:ext>
            </a:extLst>
          </p:cNvPr>
          <p:cNvSpPr txBox="1"/>
          <p:nvPr/>
        </p:nvSpPr>
        <p:spPr>
          <a:xfrm>
            <a:off x="1066800" y="5311521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he user enter any number for going main menu.</a:t>
            </a:r>
          </a:p>
        </p:txBody>
      </p:sp>
    </p:spTree>
    <p:extLst>
      <p:ext uri="{BB962C8B-B14F-4D97-AF65-F5344CB8AC3E}">
        <p14:creationId xmlns:p14="http://schemas.microsoft.com/office/powerpoint/2010/main" val="3394903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5616-0434-40C9-87CD-DB0B4F8C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5154B7-237F-4C8A-87C4-F7AA364EA99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69" y="2886293"/>
            <a:ext cx="6849431" cy="198147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FC2CC-6831-4C38-A438-2B0B491F5C5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BD76F9-1A54-48C2-A999-BBCA9D24D40C}"/>
              </a:ext>
            </a:extLst>
          </p:cNvPr>
          <p:cNvSpPr txBox="1"/>
          <p:nvPr/>
        </p:nvSpPr>
        <p:spPr>
          <a:xfrm>
            <a:off x="1075369" y="1828800"/>
            <a:ext cx="6468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user select option 4 ,then he will go on volume conversion.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3181C4-EA8D-4BBD-881C-ECF7B3FE2F3A}"/>
              </a:ext>
            </a:extLst>
          </p:cNvPr>
          <p:cNvSpPr txBox="1"/>
          <p:nvPr/>
        </p:nvSpPr>
        <p:spPr>
          <a:xfrm>
            <a:off x="1075369" y="5486400"/>
            <a:ext cx="684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user select option 4 that convert Liters to </a:t>
            </a:r>
            <a:r>
              <a:rPr lang="en-US" dirty="0" err="1"/>
              <a:t>Mililiters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575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F50C-DE61-4CA2-887D-A3CCEEE3B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4F4D91-360F-46A9-A6D4-F20FAB487D9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53" y="3217748"/>
            <a:ext cx="7125694" cy="163852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E5B90-DAC2-421D-AB82-B2074346CDC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88434D-17FA-4936-A8D0-068CCD075177}"/>
              </a:ext>
            </a:extLst>
          </p:cNvPr>
          <p:cNvSpPr txBox="1"/>
          <p:nvPr/>
        </p:nvSpPr>
        <p:spPr>
          <a:xfrm>
            <a:off x="990600" y="1828800"/>
            <a:ext cx="6763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he will find option to give his </a:t>
            </a:r>
            <a:r>
              <a:rPr lang="en-US" dirty="0" err="1"/>
              <a:t>inpute</a:t>
            </a:r>
            <a:r>
              <a:rPr lang="en-US" dirty="0"/>
              <a:t> as liters and he will find output in </a:t>
            </a:r>
            <a:r>
              <a:rPr lang="en-US" dirty="0" err="1"/>
              <a:t>mililiters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703DD9-0593-431E-97CB-79CD37921126}"/>
              </a:ext>
            </a:extLst>
          </p:cNvPr>
          <p:cNvSpPr txBox="1"/>
          <p:nvPr/>
        </p:nvSpPr>
        <p:spPr>
          <a:xfrm>
            <a:off x="1143000" y="5486400"/>
            <a:ext cx="6763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user press any number to go main menu.</a:t>
            </a:r>
          </a:p>
        </p:txBody>
      </p:sp>
    </p:spTree>
    <p:extLst>
      <p:ext uri="{BB962C8B-B14F-4D97-AF65-F5344CB8AC3E}">
        <p14:creationId xmlns:p14="http://schemas.microsoft.com/office/powerpoint/2010/main" val="1345105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15270-92A4-414C-94D5-47113A15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3EDBC9-9E62-40DE-930A-1EB2E6B25C0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118887"/>
            <a:ext cx="4353533" cy="110505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D7AE4-5CF8-4B36-B4E8-69FDC35C943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331178-5941-4218-BEF5-52600EB48F71}"/>
              </a:ext>
            </a:extLst>
          </p:cNvPr>
          <p:cNvSpPr txBox="1"/>
          <p:nvPr/>
        </p:nvSpPr>
        <p:spPr>
          <a:xfrm>
            <a:off x="990600" y="1752600"/>
            <a:ext cx="731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can select 5 for history. Then will find two types of history: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Search by date</a:t>
            </a:r>
          </a:p>
          <a:p>
            <a:pPr marL="342900" indent="-342900">
              <a:buAutoNum type="arabicPeriod"/>
            </a:pPr>
            <a:r>
              <a:rPr lang="en-US" dirty="0"/>
              <a:t>Show all.</a:t>
            </a:r>
          </a:p>
          <a:p>
            <a:endParaRPr lang="en-US" dirty="0"/>
          </a:p>
          <a:p>
            <a:r>
              <a:rPr lang="en-US" dirty="0"/>
              <a:t>In search by date, user input a specific date and he will find history for the date. And in show all option he will able to all history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7BEE3-2FE1-4F8C-882B-E54D4C4B46FA}"/>
              </a:ext>
            </a:extLst>
          </p:cNvPr>
          <p:cNvSpPr txBox="1"/>
          <p:nvPr/>
        </p:nvSpPr>
        <p:spPr>
          <a:xfrm>
            <a:off x="1295400" y="55626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user select option 1.</a:t>
            </a:r>
          </a:p>
        </p:txBody>
      </p:sp>
    </p:spTree>
    <p:extLst>
      <p:ext uri="{BB962C8B-B14F-4D97-AF65-F5344CB8AC3E}">
        <p14:creationId xmlns:p14="http://schemas.microsoft.com/office/powerpoint/2010/main" val="153452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E0EE5-83C2-40AE-9F7F-3DDFAD7B66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26FD2-79DA-49BA-A253-893AC6EFCB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 presentation on Conversion Calculator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F22FE-59C2-441C-9C1A-18C3EA73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52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CCA2B-2542-43E6-8EDE-55ED900E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0CD250-5821-461B-B861-3CFC1FAB525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16" y="2765247"/>
            <a:ext cx="6754168" cy="254353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83408-0EF3-4B67-BFCA-9B473B17CF3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828C1-B150-4AFF-AEAE-329C86058A25}"/>
              </a:ext>
            </a:extLst>
          </p:cNvPr>
          <p:cNvSpPr txBox="1"/>
          <p:nvPr/>
        </p:nvSpPr>
        <p:spPr>
          <a:xfrm>
            <a:off x="914400" y="1752600"/>
            <a:ext cx="721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user is asked for a search , after input a date by user ,it will  print history for this specific date with day and time .</a:t>
            </a:r>
          </a:p>
        </p:txBody>
      </p:sp>
    </p:spTree>
    <p:extLst>
      <p:ext uri="{BB962C8B-B14F-4D97-AF65-F5344CB8AC3E}">
        <p14:creationId xmlns:p14="http://schemas.microsoft.com/office/powerpoint/2010/main" val="1987146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47C9E-9185-4D7F-94CF-B22F700AD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6200"/>
            <a:ext cx="7467600" cy="564494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0304EB-8E64-49B6-99A6-15DE91F767F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676400"/>
            <a:ext cx="5112679" cy="48736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206D0-BA28-4FE5-A85D-F9AD3EC04B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224EA5-A6B8-4098-B029-CC584A650391}"/>
              </a:ext>
            </a:extLst>
          </p:cNvPr>
          <p:cNvSpPr txBox="1"/>
          <p:nvPr/>
        </p:nvSpPr>
        <p:spPr>
          <a:xfrm>
            <a:off x="533400" y="8445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chose 2, user will find history of all date with day and time. </a:t>
            </a:r>
          </a:p>
        </p:txBody>
      </p:sp>
    </p:spTree>
    <p:extLst>
      <p:ext uri="{BB962C8B-B14F-4D97-AF65-F5344CB8AC3E}">
        <p14:creationId xmlns:p14="http://schemas.microsoft.com/office/powerpoint/2010/main" val="566072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67D8C-CD34-4936-964B-5CA58037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26AB7-F255-4D1F-B214-4466454DF9A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the user select option 6, then all the history will delete . And print a message like: history is cleared.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if user want to exiting the calculator, he should select 7.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768E5-2227-4823-BB2E-A96B9C79606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39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EDAB3-D47A-4BB7-A739-EEB3F061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3786"/>
            <a:ext cx="7467600" cy="1143000"/>
          </a:xfrm>
        </p:spPr>
        <p:txBody>
          <a:bodyPr/>
          <a:lstStyle/>
          <a:p>
            <a:r>
              <a:rPr lang="en-US" dirty="0"/>
              <a:t>Challenges &amp; Learnings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D60523B-B2ED-4653-8675-53CE08FDF1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650" y="1503733"/>
            <a:ext cx="8431129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b="1" dirty="0">
                <a:latin typeface="Arial" panose="020B0604020202020204" pitchFamily="34" charset="0"/>
              </a:rPr>
              <a:t>Challenges Faced</a:t>
            </a:r>
            <a:r>
              <a:rPr lang="en-US" altLang="en-US" sz="1600" dirty="0">
                <a:latin typeface="Arial" panose="020B0604020202020204" pitchFamily="34" charset="0"/>
              </a:rPr>
              <a:t>: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b="1" dirty="0">
                <a:latin typeface="Arial" panose="020B0604020202020204" pitchFamily="34" charset="0"/>
              </a:rPr>
              <a:t>                            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b="1" dirty="0">
                <a:latin typeface="Arial" panose="020B0604020202020204" pitchFamily="34" charset="0"/>
              </a:rPr>
              <a:t>          File I/O Complexity</a:t>
            </a:r>
            <a:r>
              <a:rPr lang="en-US" altLang="en-US" sz="1600" dirty="0">
                <a:latin typeface="Arial" panose="020B0604020202020204" pitchFamily="34" charset="0"/>
              </a:rPr>
              <a:t>: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    Handling file operations in C, ensuring correct storage and retrieval.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b="1" dirty="0">
                <a:latin typeface="Arial" panose="020B0604020202020204" pitchFamily="34" charset="0"/>
              </a:rPr>
              <a:t>        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b="1" dirty="0">
                <a:latin typeface="Arial" panose="020B0604020202020204" pitchFamily="34" charset="0"/>
              </a:rPr>
              <a:t>          User Input Validation</a:t>
            </a:r>
            <a:r>
              <a:rPr lang="en-US" altLang="en-US" sz="1600" dirty="0">
                <a:latin typeface="Arial" panose="020B0604020202020204" pitchFamily="34" charset="0"/>
              </a:rPr>
              <a:t>: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    Preventing errors from invalid input or menu selections.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b="1" dirty="0">
                <a:latin typeface="Arial" panose="020B0604020202020204" pitchFamily="34" charset="0"/>
              </a:rPr>
              <a:t>        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b="1" dirty="0">
                <a:latin typeface="Arial" panose="020B0604020202020204" pitchFamily="34" charset="0"/>
              </a:rPr>
              <a:t>           Modularity</a:t>
            </a:r>
            <a:r>
              <a:rPr lang="en-US" altLang="en-US" sz="1600" dirty="0">
                <a:latin typeface="Arial" panose="020B0604020202020204" pitchFamily="34" charset="0"/>
              </a:rPr>
              <a:t>: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     Structuring the project into clear, manageable functions for easy maintenance.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>
              <a:latin typeface="Arial" panose="020B0604020202020204" pitchFamily="34" charset="0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b="1" dirty="0">
                <a:latin typeface="Arial" panose="020B0604020202020204" pitchFamily="34" charset="0"/>
              </a:rPr>
              <a:t>Learnings</a:t>
            </a:r>
            <a:r>
              <a:rPr lang="en-US" altLang="en-US" sz="1600" dirty="0">
                <a:latin typeface="Arial" panose="020B0604020202020204" pitchFamily="34" charset="0"/>
              </a:rPr>
              <a:t>: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1.Gained hands-on experience with C programming fundamentals.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                       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2.Improved understanding of file handling, memory management, and modular code     structure.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                      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3. Developed skills in debugging and testing code, ensuring smooth user interactions</a:t>
            </a:r>
            <a:r>
              <a:rPr lang="en-US" altLang="en-US" sz="1350" dirty="0">
                <a:latin typeface="Arial" panose="020B0604020202020204" pitchFamily="34" charset="0"/>
              </a:rPr>
              <a:t>.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350" dirty="0">
              <a:latin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C8EA25-5E57-43AE-A631-63742798063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47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CC70D-81C7-4A1A-AD3E-EDC553C0A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ECD15-7391-4138-8DC6-C788F9506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64520"/>
            <a:ext cx="7886700" cy="366238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2600" b="1" dirty="0"/>
              <a:t>Expansion Possibilities</a:t>
            </a:r>
            <a:r>
              <a:rPr lang="en-GB" sz="2600" dirty="0"/>
              <a:t>:</a:t>
            </a:r>
          </a:p>
          <a:p>
            <a:pPr marL="0" indent="0">
              <a:buNone/>
            </a:pPr>
            <a:endParaRPr lang="en-GB" sz="2600" b="1" dirty="0"/>
          </a:p>
          <a:p>
            <a:pPr marL="0" indent="0">
              <a:buNone/>
            </a:pPr>
            <a:r>
              <a:rPr lang="en-GB" sz="2600" b="1" dirty="0"/>
              <a:t>Additional Units</a:t>
            </a:r>
            <a:r>
              <a:rPr lang="en-GB" sz="2600" dirty="0"/>
              <a:t>: </a:t>
            </a:r>
          </a:p>
          <a:p>
            <a:pPr marL="0" indent="0">
              <a:buNone/>
            </a:pPr>
            <a:r>
              <a:rPr lang="en-GB" sz="2600" dirty="0"/>
              <a:t>                 Adding more units for each conversion type (e.g., energy conversions).</a:t>
            </a:r>
          </a:p>
          <a:p>
            <a:pPr marL="0" indent="0">
              <a:buNone/>
            </a:pPr>
            <a:r>
              <a:rPr lang="en-GB" sz="2600" b="1" dirty="0"/>
              <a:t>Graphical Interface</a:t>
            </a:r>
            <a:r>
              <a:rPr lang="en-GB" sz="2600" dirty="0"/>
              <a:t>: </a:t>
            </a:r>
          </a:p>
          <a:p>
            <a:pPr marL="0" indent="0">
              <a:buNone/>
            </a:pPr>
            <a:r>
              <a:rPr lang="en-GB" sz="2600" dirty="0"/>
              <a:t>                 Transition to a GUI-based program for a more user-friendly experience.</a:t>
            </a:r>
          </a:p>
          <a:p>
            <a:pPr marL="0" indent="0">
              <a:buNone/>
            </a:pPr>
            <a:r>
              <a:rPr lang="en-GB" sz="2600" b="1" dirty="0"/>
              <a:t>Enhanced History Search</a:t>
            </a:r>
            <a:r>
              <a:rPr lang="en-GB" sz="2600" dirty="0"/>
              <a:t>: </a:t>
            </a:r>
          </a:p>
          <a:p>
            <a:pPr marL="0" indent="0">
              <a:buNone/>
            </a:pPr>
            <a:r>
              <a:rPr lang="en-GB" sz="2600" dirty="0"/>
              <a:t>                  Filtering by unit type, session number, or specific dates.</a:t>
            </a:r>
          </a:p>
          <a:p>
            <a:pPr marL="0" indent="0">
              <a:buNone/>
            </a:pPr>
            <a:r>
              <a:rPr lang="en-GB" sz="2600" b="1" dirty="0"/>
              <a:t>Optimizations</a:t>
            </a:r>
            <a:r>
              <a:rPr lang="en-GB" sz="2600" dirty="0"/>
              <a:t>: </a:t>
            </a:r>
          </a:p>
          <a:p>
            <a:pPr marL="0" indent="0">
              <a:buNone/>
            </a:pPr>
            <a:r>
              <a:rPr lang="en-GB" sz="2600" dirty="0"/>
              <a:t>                  Code improvements for faster calculations and better memory management.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E67B2-21F0-4CEA-9314-C274C6F79C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20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F2C0A-B80A-4137-BD0E-1C6400B6F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1238"/>
            <a:ext cx="7886700" cy="64538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E3D5A3-BECB-43BE-A547-290968AEDD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8874" y="1320083"/>
            <a:ext cx="8735126" cy="52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b="1" dirty="0">
                <a:latin typeface="Arial" panose="020B0604020202020204" pitchFamily="34" charset="0"/>
              </a:rPr>
              <a:t>Summary of Achievements: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1.Developed a robust and user-friendly conversion calculator in C, supporting a wide range of units including length, weight, temperature, and volume.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2.Implemented a history management feature that allows users to view, search, and clear past conversions.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>
              <a:latin typeface="Arial" panose="020B0604020202020204" pitchFamily="34" charset="0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b="1" dirty="0">
                <a:latin typeface="Arial" panose="020B0604020202020204" pitchFamily="34" charset="0"/>
              </a:rPr>
              <a:t>Key Takeaways: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1.Learned effective use of modular functions and file handling in C, enhancing both project structure and user experience.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2.Gained practical experience in designing user-friendly console applications with efficient data tracking.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>
              <a:latin typeface="Arial" panose="020B0604020202020204" pitchFamily="34" charset="0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b="1" dirty="0">
                <a:latin typeface="Arial" panose="020B0604020202020204" pitchFamily="34" charset="0"/>
              </a:rPr>
              <a:t>Final Remarks: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1.This project serves as a solid foundation for future improvements, including additional conversion types and interface enhancements.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2.The project demonstrates how simple, functional applications can provide value and serve as a stepping stone to more complex programming challenges.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350" dirty="0">
              <a:latin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837338-F4E1-4A18-B45B-BE4605144BB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57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A92D7-B98D-4EAD-A557-D6651AB5D1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1775E-F315-41A1-99CD-D5AA743DE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3200" y="2209800"/>
            <a:ext cx="6172200" cy="1371600"/>
          </a:xfrm>
        </p:spPr>
        <p:txBody>
          <a:bodyPr>
            <a:normAutofit/>
          </a:bodyPr>
          <a:lstStyle/>
          <a:p>
            <a:r>
              <a:rPr lang="en-US" sz="3200" dirty="0"/>
              <a:t>Any Question?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F45CE-D514-438B-B68A-62B5B67B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47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90FFB-D34D-443E-863A-23A98D79E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E31FD-4CF5-4F17-92D3-0A7083C63E6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Project Overview</a:t>
            </a:r>
          </a:p>
          <a:p>
            <a:r>
              <a:rPr lang="en-US" dirty="0"/>
              <a:t>Project Structure</a:t>
            </a:r>
          </a:p>
          <a:p>
            <a:r>
              <a:rPr lang="en-US" dirty="0"/>
              <a:t>Key Functionalities</a:t>
            </a:r>
          </a:p>
          <a:p>
            <a:r>
              <a:rPr lang="en-US" dirty="0"/>
              <a:t>Output</a:t>
            </a:r>
          </a:p>
          <a:p>
            <a:r>
              <a:rPr lang="en-US" dirty="0"/>
              <a:t>Challenges and Learning</a:t>
            </a:r>
          </a:p>
          <a:p>
            <a:r>
              <a:rPr lang="en-US" dirty="0"/>
              <a:t>Future Scope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775C0-771A-4154-987A-65F1A6D4236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94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7871-2AAC-44A3-B3A1-CF39286CC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7467600" cy="11430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095E8C-116A-40B0-B436-7839BE28A5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651" y="1365233"/>
            <a:ext cx="7981949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Objective of the Project: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Develop a C program to handle common unit conversions in different categories.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Primary Features: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1. Convert units for </a:t>
            </a:r>
            <a:r>
              <a:rPr lang="en-US" altLang="en-US" sz="1800" b="1" dirty="0">
                <a:latin typeface="Arial" panose="020B0604020202020204" pitchFamily="34" charset="0"/>
              </a:rPr>
              <a:t>Length</a:t>
            </a:r>
            <a:r>
              <a:rPr lang="en-US" altLang="en-US" sz="1800" dirty="0">
                <a:latin typeface="Arial" panose="020B0604020202020204" pitchFamily="34" charset="0"/>
              </a:rPr>
              <a:t>, </a:t>
            </a:r>
            <a:r>
              <a:rPr lang="en-US" altLang="en-US" sz="1800" b="1" dirty="0">
                <a:latin typeface="Arial" panose="020B0604020202020204" pitchFamily="34" charset="0"/>
              </a:rPr>
              <a:t>Weight</a:t>
            </a:r>
            <a:r>
              <a:rPr lang="en-US" altLang="en-US" sz="1800" dirty="0">
                <a:latin typeface="Arial" panose="020B0604020202020204" pitchFamily="34" charset="0"/>
              </a:rPr>
              <a:t>, </a:t>
            </a:r>
            <a:r>
              <a:rPr lang="en-US" altLang="en-US" sz="1800" b="1" dirty="0">
                <a:latin typeface="Arial" panose="020B0604020202020204" pitchFamily="34" charset="0"/>
              </a:rPr>
              <a:t>Temperature</a:t>
            </a:r>
            <a:r>
              <a:rPr lang="en-US" altLang="en-US" sz="1800" dirty="0">
                <a:latin typeface="Arial" panose="020B0604020202020204" pitchFamily="34" charset="0"/>
              </a:rPr>
              <a:t>, and </a:t>
            </a:r>
            <a:r>
              <a:rPr lang="en-US" altLang="en-US" sz="1800" b="1" dirty="0">
                <a:latin typeface="Arial" panose="020B0604020202020204" pitchFamily="34" charset="0"/>
              </a:rPr>
              <a:t>Volume</a:t>
            </a:r>
            <a:r>
              <a:rPr lang="en-US" altLang="en-US" sz="1800" dirty="0">
                <a:latin typeface="Arial" panose="020B0604020202020204" pitchFamily="34" charset="0"/>
              </a:rPr>
              <a:t>.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1.Log conversion history with timestamps.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2.Ability to view and clear conversion history directly from the program.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Benefits of Using C: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1.Efficient handling of modular functions.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2.Access to low-level operations like file handling.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3.A stepping stone for understanding basic input/output and conditional structures in programming.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350" dirty="0">
              <a:latin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032DD4-DF09-4646-88AF-93C62489922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18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DE6D-712B-48B1-824E-B243FA481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AEB9C-CE18-470F-B3D9-0BD1780A2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1"/>
            <a:ext cx="7886700" cy="490696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sz="2900" b="1" dirty="0"/>
              <a:t>Purpose:</a:t>
            </a:r>
          </a:p>
          <a:p>
            <a:pPr marL="0" indent="0">
              <a:buNone/>
            </a:pPr>
            <a:r>
              <a:rPr lang="en-GB" sz="2900" b="1" dirty="0"/>
              <a:t> </a:t>
            </a:r>
          </a:p>
          <a:p>
            <a:pPr marL="0" indent="0">
              <a:buNone/>
            </a:pPr>
            <a:r>
              <a:rPr lang="en-GB" sz="2900" dirty="0"/>
              <a:t>The calculator supports various unit conversions for length, weight, temperature, and volume.</a:t>
            </a:r>
          </a:p>
          <a:p>
            <a:pPr marL="0" indent="0">
              <a:buNone/>
            </a:pPr>
            <a:endParaRPr lang="en-GB" sz="2900" b="1" dirty="0"/>
          </a:p>
          <a:p>
            <a:pPr marL="0" indent="0">
              <a:buNone/>
            </a:pPr>
            <a:r>
              <a:rPr lang="en-GB" sz="2900" b="1" dirty="0"/>
              <a:t>Key Objectives:</a:t>
            </a:r>
          </a:p>
          <a:p>
            <a:pPr marL="0" indent="0">
              <a:buNone/>
            </a:pPr>
            <a:endParaRPr lang="en-GB" sz="2900" b="1" dirty="0"/>
          </a:p>
          <a:p>
            <a:pPr marL="0" indent="0">
              <a:buNone/>
            </a:pPr>
            <a:r>
              <a:rPr lang="en-GB" sz="2900" b="1" dirty="0"/>
              <a:t>1.</a:t>
            </a:r>
            <a:r>
              <a:rPr lang="en-GB" sz="2900" dirty="0"/>
              <a:t>Provide accurate unit conversions for a variety of categories.</a:t>
            </a:r>
          </a:p>
          <a:p>
            <a:pPr marL="0" indent="0">
              <a:buNone/>
            </a:pPr>
            <a:r>
              <a:rPr lang="en-GB" sz="2900" dirty="0"/>
              <a:t>2.Track and log user activity to build a conversion history.</a:t>
            </a:r>
          </a:p>
          <a:p>
            <a:pPr marL="0" indent="0">
              <a:buNone/>
            </a:pPr>
            <a:r>
              <a:rPr lang="en-GB" sz="2900" dirty="0"/>
              <a:t>3.Offer a user-friendly menu-based console interface.</a:t>
            </a:r>
          </a:p>
          <a:p>
            <a:pPr marL="0" indent="0">
              <a:buNone/>
            </a:pPr>
            <a:endParaRPr lang="en-GB" sz="2900" b="1" dirty="0"/>
          </a:p>
          <a:p>
            <a:pPr marL="0" indent="0">
              <a:buNone/>
            </a:pPr>
            <a:r>
              <a:rPr lang="en-GB" sz="2900" b="1" dirty="0"/>
              <a:t>User Benefits:</a:t>
            </a:r>
            <a:endParaRPr lang="en-GB" sz="2900" dirty="0"/>
          </a:p>
          <a:p>
            <a:pPr marL="342900" lvl="1" indent="0">
              <a:buNone/>
            </a:pPr>
            <a:endParaRPr lang="en-GB" sz="2900" dirty="0"/>
          </a:p>
          <a:p>
            <a:pPr marL="342900" lvl="1" indent="0">
              <a:buNone/>
            </a:pPr>
            <a:r>
              <a:rPr lang="en-GB" sz="2900" dirty="0"/>
              <a:t>1.Simple and quick conversions.</a:t>
            </a:r>
          </a:p>
          <a:p>
            <a:pPr marL="342900" lvl="1" indent="0">
              <a:buNone/>
            </a:pPr>
            <a:r>
              <a:rPr lang="en-GB" sz="2900" dirty="0"/>
              <a:t>2.Reviewable history for past conversions.</a:t>
            </a:r>
          </a:p>
          <a:p>
            <a:pPr marL="342900" lvl="1" indent="0">
              <a:buNone/>
            </a:pPr>
            <a:r>
              <a:rPr lang="en-GB" sz="2900" dirty="0"/>
              <a:t>3.Search functionality to find specific conversions by date.</a:t>
            </a:r>
          </a:p>
          <a:p>
            <a:pPr marL="0" indent="0">
              <a:buNone/>
            </a:pPr>
            <a:endParaRPr lang="en-GB" sz="1950" dirty="0"/>
          </a:p>
          <a:p>
            <a:pPr marL="0" indent="0">
              <a:buNone/>
            </a:pP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4FB34-B5D7-42DC-B15F-64C8E1379DB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48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D981E-1E3B-4B09-9D46-79A1EC548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Structure</a:t>
            </a:r>
            <a:br>
              <a:rPr lang="en-US" b="1" dirty="0"/>
            </a:b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66ECC36-4262-4671-A62E-4254A771F4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651" y="1873066"/>
            <a:ext cx="782954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b="1" dirty="0">
                <a:latin typeface="Arial" panose="020B0604020202020204" pitchFamily="34" charset="0"/>
              </a:rPr>
              <a:t>Core Structure of the Project: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b="1" dirty="0">
                <a:latin typeface="Arial" panose="020B0604020202020204" pitchFamily="34" charset="0"/>
              </a:rPr>
              <a:t>1.Main Menu: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                Acts as the control center, guiding the user through various functions.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>
              <a:latin typeface="Arial" panose="020B0604020202020204" pitchFamily="34" charset="0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b="1" dirty="0">
                <a:latin typeface="Arial" panose="020B0604020202020204" pitchFamily="34" charset="0"/>
              </a:rPr>
              <a:t>2.Modules: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                Each conversion category (length, weight, temperature, volume) has its own dedicated function.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>
              <a:latin typeface="Arial" panose="020B0604020202020204" pitchFamily="34" charset="0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b="1" dirty="0">
                <a:latin typeface="Arial" panose="020B0604020202020204" pitchFamily="34" charset="0"/>
              </a:rPr>
              <a:t>3.History Management: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b="1" dirty="0">
                <a:latin typeface="Arial" panose="020B0604020202020204" pitchFamily="34" charset="0"/>
              </a:rPr>
              <a:t>                       </a:t>
            </a:r>
            <a:r>
              <a:rPr lang="en-US" altLang="en-US" sz="1600" dirty="0">
                <a:latin typeface="Arial" panose="020B0604020202020204" pitchFamily="34" charset="0"/>
              </a:rPr>
              <a:t> Stores each session’s data and enables users to view or clear history.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>
              <a:latin typeface="Arial" panose="020B0604020202020204" pitchFamily="34" charset="0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b="1" dirty="0">
                <a:latin typeface="Arial" panose="020B0604020202020204" pitchFamily="34" charset="0"/>
              </a:rPr>
              <a:t>4.Code Organization: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                   1.  Functions are modular for easy debugging and enhancement.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                   2.File handling for history logs, making the project extensible.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350" dirty="0">
              <a:latin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95FE52-7C21-482C-B280-D2DD8F9554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97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9861-FD0A-4401-9472-EB2B8DE7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79" y="161037"/>
            <a:ext cx="7886700" cy="994172"/>
          </a:xfrm>
        </p:spPr>
        <p:txBody>
          <a:bodyPr/>
          <a:lstStyle/>
          <a:p>
            <a:r>
              <a:rPr lang="en-US" dirty="0"/>
              <a:t>Key Functionalities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F9D1796-278C-413A-A163-4C7E0A336E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906394"/>
            <a:ext cx="2639184" cy="4293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dirty="0">
                <a:latin typeface="Arial" panose="020B0604020202020204" pitchFamily="34" charset="0"/>
              </a:rPr>
              <a:t>1. </a:t>
            </a:r>
            <a:r>
              <a:rPr lang="en-US" altLang="en-US" sz="1800" b="1" dirty="0">
                <a:latin typeface="Arial" panose="020B0604020202020204" pitchFamily="34" charset="0"/>
              </a:rPr>
              <a:t>Length Conversion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350" dirty="0">
              <a:latin typeface="Arial" panose="020B0604020202020204" pitchFamily="34" charset="0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dirty="0">
                <a:latin typeface="Arial" panose="020B0604020202020204" pitchFamily="34" charset="0"/>
              </a:rPr>
              <a:t>Converts between units such as:</a:t>
            </a:r>
          </a:p>
          <a:p>
            <a:pPr marL="342900" lvl="1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GB" altLang="en-US" sz="1350" dirty="0">
              <a:latin typeface="Arial" panose="020B0604020202020204" pitchFamily="34" charset="0"/>
            </a:endParaRPr>
          </a:p>
          <a:p>
            <a:pPr marL="342900" lvl="1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1. Meters to </a:t>
            </a:r>
            <a:r>
              <a:rPr lang="en-GB" altLang="en-US" sz="1350" dirty="0" err="1">
                <a:latin typeface="Arial" panose="020B0604020202020204" pitchFamily="34" charset="0"/>
              </a:rPr>
              <a:t>Kilometers</a:t>
            </a:r>
            <a:endParaRPr lang="en-GB" altLang="en-US" sz="1350" dirty="0">
              <a:latin typeface="Arial" panose="020B0604020202020204" pitchFamily="34" charset="0"/>
            </a:endParaRPr>
          </a:p>
          <a:p>
            <a:pPr marL="342900" lvl="1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GB" altLang="en-US" sz="1350" dirty="0">
              <a:latin typeface="Arial" panose="020B0604020202020204" pitchFamily="34" charset="0"/>
            </a:endParaRPr>
          </a:p>
          <a:p>
            <a:pPr marL="342900" lvl="1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2. </a:t>
            </a:r>
            <a:r>
              <a:rPr lang="en-GB" altLang="en-US" sz="1350" dirty="0" err="1">
                <a:latin typeface="Arial" panose="020B0604020202020204" pitchFamily="34" charset="0"/>
              </a:rPr>
              <a:t>Kilometers</a:t>
            </a:r>
            <a:r>
              <a:rPr lang="en-GB" altLang="en-US" sz="1350" dirty="0">
                <a:latin typeface="Arial" panose="020B0604020202020204" pitchFamily="34" charset="0"/>
              </a:rPr>
              <a:t> to Meters</a:t>
            </a:r>
          </a:p>
          <a:p>
            <a:pPr marL="342900" lvl="1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GB" altLang="en-US" sz="1350" dirty="0">
              <a:latin typeface="Arial" panose="020B0604020202020204" pitchFamily="34" charset="0"/>
            </a:endParaRPr>
          </a:p>
          <a:p>
            <a:pPr marL="342900" lvl="1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3. Feet to Inches</a:t>
            </a:r>
          </a:p>
          <a:p>
            <a:pPr marL="342900" lvl="1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GB" altLang="en-US" sz="1350" dirty="0">
              <a:latin typeface="Arial" panose="020B0604020202020204" pitchFamily="34" charset="0"/>
            </a:endParaRPr>
          </a:p>
          <a:p>
            <a:pPr marL="342900" lvl="1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4. Inches to Feet</a:t>
            </a:r>
          </a:p>
          <a:p>
            <a:pPr marL="342900" lvl="1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GB" altLang="en-US" sz="1350" dirty="0">
              <a:latin typeface="Arial" panose="020B0604020202020204" pitchFamily="34" charset="0"/>
            </a:endParaRPr>
          </a:p>
          <a:p>
            <a:pPr marL="342900" lvl="1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5. Meters to Miles</a:t>
            </a:r>
          </a:p>
          <a:p>
            <a:pPr marL="342900" lvl="1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GB" altLang="en-US" sz="1350" dirty="0">
              <a:latin typeface="Arial" panose="020B0604020202020204" pitchFamily="34" charset="0"/>
            </a:endParaRPr>
          </a:p>
          <a:p>
            <a:pPr marL="342900" lvl="1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6. Miles to Meters</a:t>
            </a:r>
          </a:p>
          <a:p>
            <a:pPr marL="342900" lvl="1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GB" altLang="en-US" sz="1350" dirty="0">
              <a:latin typeface="Arial" panose="020B0604020202020204" pitchFamily="34" charset="0"/>
            </a:endParaRPr>
          </a:p>
          <a:p>
            <a:pPr marL="342900" lvl="1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7. </a:t>
            </a:r>
            <a:r>
              <a:rPr lang="en-GB" altLang="en-US" sz="1350" dirty="0" err="1">
                <a:latin typeface="Arial" panose="020B0604020202020204" pitchFamily="34" charset="0"/>
              </a:rPr>
              <a:t>Centimeters</a:t>
            </a:r>
            <a:r>
              <a:rPr lang="en-GB" altLang="en-US" sz="1350" dirty="0">
                <a:latin typeface="Arial" panose="020B0604020202020204" pitchFamily="34" charset="0"/>
              </a:rPr>
              <a:t> to Meters</a:t>
            </a:r>
          </a:p>
          <a:p>
            <a:pPr marL="342900" lvl="1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GB" altLang="en-US" sz="1350" dirty="0">
              <a:latin typeface="Arial" panose="020B0604020202020204" pitchFamily="34" charset="0"/>
            </a:endParaRPr>
          </a:p>
          <a:p>
            <a:pPr marL="342900" lvl="1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8. Meters to </a:t>
            </a:r>
            <a:r>
              <a:rPr lang="en-GB" altLang="en-US" sz="1350" dirty="0" err="1">
                <a:latin typeface="Arial" panose="020B0604020202020204" pitchFamily="34" charset="0"/>
              </a:rPr>
              <a:t>Centimeters</a:t>
            </a:r>
            <a:endParaRPr lang="en-US" altLang="en-US" sz="1350" dirty="0">
              <a:latin typeface="Arial" panose="020B0604020202020204" pitchFamily="34" charset="0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350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5D449A-08AB-45AC-B680-D9F119506803}"/>
              </a:ext>
            </a:extLst>
          </p:cNvPr>
          <p:cNvSpPr txBox="1"/>
          <p:nvPr/>
        </p:nvSpPr>
        <p:spPr>
          <a:xfrm>
            <a:off x="4769919" y="1906394"/>
            <a:ext cx="360406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 dirty="0"/>
              <a:t>2. Weight Conversion</a:t>
            </a:r>
          </a:p>
          <a:p>
            <a:endParaRPr lang="en-US" altLang="en-US" sz="1350" dirty="0">
              <a:latin typeface="Arial" panose="020B0604020202020204" pitchFamily="34" charset="0"/>
            </a:endParaRPr>
          </a:p>
          <a:p>
            <a:r>
              <a:rPr lang="en-US" altLang="en-US" sz="1350" dirty="0">
                <a:latin typeface="Arial" panose="020B0604020202020204" pitchFamily="34" charset="0"/>
              </a:rPr>
              <a:t>Converts between units such as:</a:t>
            </a:r>
          </a:p>
          <a:p>
            <a:endParaRPr lang="en-GB" sz="1350" dirty="0"/>
          </a:p>
          <a:p>
            <a:r>
              <a:rPr lang="en-GB" sz="1350" dirty="0"/>
              <a:t>1. Grams to Kilograms</a:t>
            </a:r>
          </a:p>
          <a:p>
            <a:endParaRPr lang="en-GB" sz="1350" dirty="0"/>
          </a:p>
          <a:p>
            <a:r>
              <a:rPr lang="en-GB" sz="1350" dirty="0"/>
              <a:t>2. Kilograms to Grams</a:t>
            </a:r>
          </a:p>
          <a:p>
            <a:endParaRPr lang="en-GB" sz="1350" dirty="0"/>
          </a:p>
          <a:p>
            <a:r>
              <a:rPr lang="en-GB" sz="1350" dirty="0"/>
              <a:t>3. Pounds to Ounces</a:t>
            </a:r>
          </a:p>
          <a:p>
            <a:endParaRPr lang="en-GB" sz="1350" dirty="0"/>
          </a:p>
          <a:p>
            <a:r>
              <a:rPr lang="en-GB" sz="1350" dirty="0"/>
              <a:t>4. Ounces to Pounds</a:t>
            </a:r>
          </a:p>
          <a:p>
            <a:endParaRPr lang="en-GB" sz="1350" dirty="0"/>
          </a:p>
          <a:p>
            <a:r>
              <a:rPr lang="en-GB" sz="1350" dirty="0"/>
              <a:t>5. Kilograms to Pounds</a:t>
            </a:r>
          </a:p>
          <a:p>
            <a:endParaRPr lang="en-GB" sz="1350" dirty="0"/>
          </a:p>
          <a:p>
            <a:r>
              <a:rPr lang="en-GB" sz="1350" dirty="0"/>
              <a:t>6. Pounds to Kilograms</a:t>
            </a:r>
          </a:p>
          <a:p>
            <a:endParaRPr lang="en-GB" sz="1350" dirty="0"/>
          </a:p>
          <a:p>
            <a:r>
              <a:rPr lang="en-GB" sz="1350" dirty="0"/>
              <a:t>7. Stones to Pounds</a:t>
            </a:r>
          </a:p>
          <a:p>
            <a:endParaRPr lang="en-GB" sz="1350" dirty="0"/>
          </a:p>
          <a:p>
            <a:r>
              <a:rPr lang="en-GB" sz="1350" dirty="0"/>
              <a:t>8. Pounds to Stones</a:t>
            </a:r>
            <a:endParaRPr lang="en-US" sz="135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CDB257-5686-4F4A-AB2A-14211ECFE56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22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9861-FD0A-4401-9472-EB2B8DE7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76200"/>
            <a:ext cx="7886700" cy="994172"/>
          </a:xfrm>
        </p:spPr>
        <p:txBody>
          <a:bodyPr/>
          <a:lstStyle/>
          <a:p>
            <a:r>
              <a:rPr lang="en-US" dirty="0"/>
              <a:t>Key Functionalities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F9D1796-278C-413A-A163-4C7E0A336E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0021" y="1867153"/>
            <a:ext cx="3843040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b="1" dirty="0"/>
              <a:t>3. </a:t>
            </a:r>
            <a:r>
              <a:rPr lang="en-US" sz="2000" b="1" dirty="0"/>
              <a:t>Temperature Conversion</a:t>
            </a:r>
            <a:endParaRPr lang="en-US" sz="2000" dirty="0"/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350" dirty="0">
              <a:latin typeface="Arial" panose="020B0604020202020204" pitchFamily="34" charset="0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dirty="0">
                <a:latin typeface="Arial" panose="020B0604020202020204" pitchFamily="34" charset="0"/>
              </a:rPr>
              <a:t>Converts between units such as:</a:t>
            </a:r>
          </a:p>
          <a:p>
            <a:pPr marL="342900" lvl="1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GB" altLang="en-US" sz="1350" dirty="0">
              <a:latin typeface="Arial" panose="020B0604020202020204" pitchFamily="34" charset="0"/>
            </a:endParaRPr>
          </a:p>
          <a:p>
            <a:pPr marL="342900" lvl="1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1. Celsius to Fahrenheit</a:t>
            </a:r>
          </a:p>
          <a:p>
            <a:pPr marL="342900" lvl="1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GB" altLang="en-US" sz="1350" dirty="0">
              <a:latin typeface="Arial" panose="020B0604020202020204" pitchFamily="34" charset="0"/>
            </a:endParaRPr>
          </a:p>
          <a:p>
            <a:pPr marL="342900" lvl="1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2. Fahrenheit to Celsius</a:t>
            </a:r>
          </a:p>
          <a:p>
            <a:pPr marL="342900" lvl="1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GB" altLang="en-US" sz="1350" dirty="0">
              <a:latin typeface="Arial" panose="020B0604020202020204" pitchFamily="34" charset="0"/>
            </a:endParaRPr>
          </a:p>
          <a:p>
            <a:pPr marL="342900" lvl="1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3. Celsius to Kelvin</a:t>
            </a:r>
          </a:p>
          <a:p>
            <a:pPr marL="342900" lvl="1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GB" altLang="en-US" sz="1350" dirty="0">
              <a:latin typeface="Arial" panose="020B0604020202020204" pitchFamily="34" charset="0"/>
            </a:endParaRPr>
          </a:p>
          <a:p>
            <a:pPr marL="342900" lvl="1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4. Kelvin to Celsius</a:t>
            </a:r>
          </a:p>
          <a:p>
            <a:pPr marL="342900" lvl="1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GB" altLang="en-US" sz="1350" dirty="0">
              <a:latin typeface="Arial" panose="020B0604020202020204" pitchFamily="34" charset="0"/>
            </a:endParaRPr>
          </a:p>
          <a:p>
            <a:pPr marL="342900" lvl="1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5. Fahrenheit to Kelvin</a:t>
            </a:r>
          </a:p>
          <a:p>
            <a:pPr marL="342900" lvl="1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GB" altLang="en-US" sz="1350" dirty="0">
              <a:latin typeface="Arial" panose="020B0604020202020204" pitchFamily="34" charset="0"/>
            </a:endParaRPr>
          </a:p>
          <a:p>
            <a:pPr marL="342900" lvl="1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6. Kelvin to Fahrenheit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350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5D449A-08AB-45AC-B680-D9F119506803}"/>
              </a:ext>
            </a:extLst>
          </p:cNvPr>
          <p:cNvSpPr txBox="1"/>
          <p:nvPr/>
        </p:nvSpPr>
        <p:spPr>
          <a:xfrm>
            <a:off x="5105400" y="1935298"/>
            <a:ext cx="360406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 dirty="0"/>
              <a:t>4. Volume Conversion</a:t>
            </a:r>
            <a:endParaRPr lang="en-US" sz="2100" dirty="0"/>
          </a:p>
          <a:p>
            <a:endParaRPr lang="en-US" altLang="en-US" sz="1350" dirty="0">
              <a:latin typeface="Arial" panose="020B0604020202020204" pitchFamily="34" charset="0"/>
            </a:endParaRPr>
          </a:p>
          <a:p>
            <a:r>
              <a:rPr lang="en-US" altLang="en-US" sz="1350" dirty="0">
                <a:latin typeface="Arial" panose="020B0604020202020204" pitchFamily="34" charset="0"/>
              </a:rPr>
              <a:t>Converts between units such as:</a:t>
            </a:r>
          </a:p>
          <a:p>
            <a:endParaRPr lang="en-GB" sz="1350" dirty="0"/>
          </a:p>
          <a:p>
            <a:r>
              <a:rPr lang="en-GB" sz="1350" dirty="0"/>
              <a:t>1. </a:t>
            </a:r>
            <a:r>
              <a:rPr lang="en-GB" sz="1350" dirty="0" err="1"/>
              <a:t>Liters</a:t>
            </a:r>
            <a:r>
              <a:rPr lang="en-GB" sz="1350" dirty="0"/>
              <a:t> to Gallons</a:t>
            </a:r>
          </a:p>
          <a:p>
            <a:endParaRPr lang="en-GB" sz="1350" dirty="0"/>
          </a:p>
          <a:p>
            <a:r>
              <a:rPr lang="en-GB" sz="1350" dirty="0"/>
              <a:t>2. Gallons to </a:t>
            </a:r>
            <a:r>
              <a:rPr lang="en-GB" sz="1350" dirty="0" err="1"/>
              <a:t>Liters</a:t>
            </a:r>
            <a:endParaRPr lang="en-GB" sz="1350" dirty="0"/>
          </a:p>
          <a:p>
            <a:endParaRPr lang="en-GB" sz="1350" dirty="0"/>
          </a:p>
          <a:p>
            <a:r>
              <a:rPr lang="en-GB" sz="1350" dirty="0"/>
              <a:t>3. </a:t>
            </a:r>
            <a:r>
              <a:rPr lang="en-GB" sz="1350" dirty="0" err="1"/>
              <a:t>Milliliters</a:t>
            </a:r>
            <a:r>
              <a:rPr lang="en-GB" sz="1350" dirty="0"/>
              <a:t> to </a:t>
            </a:r>
            <a:r>
              <a:rPr lang="en-GB" sz="1350" dirty="0" err="1"/>
              <a:t>Liters</a:t>
            </a:r>
            <a:endParaRPr lang="en-GB" sz="1350" dirty="0"/>
          </a:p>
          <a:p>
            <a:endParaRPr lang="en-GB" sz="1350" dirty="0"/>
          </a:p>
          <a:p>
            <a:r>
              <a:rPr lang="en-GB" sz="1350" dirty="0"/>
              <a:t>4. </a:t>
            </a:r>
            <a:r>
              <a:rPr lang="en-GB" sz="1350" dirty="0" err="1"/>
              <a:t>Liters</a:t>
            </a:r>
            <a:r>
              <a:rPr lang="en-GB" sz="1350" dirty="0"/>
              <a:t> to </a:t>
            </a:r>
            <a:r>
              <a:rPr lang="en-GB" sz="1350" dirty="0" err="1"/>
              <a:t>Milliliters</a:t>
            </a:r>
            <a:endParaRPr lang="en-GB" sz="1350" dirty="0"/>
          </a:p>
          <a:p>
            <a:endParaRPr lang="en-GB" sz="1350" dirty="0"/>
          </a:p>
          <a:p>
            <a:r>
              <a:rPr lang="en-GB" sz="1350" dirty="0"/>
              <a:t>5. Cubic Meters to </a:t>
            </a:r>
            <a:r>
              <a:rPr lang="en-GB" sz="1350" dirty="0" err="1"/>
              <a:t>Liters</a:t>
            </a:r>
            <a:endParaRPr lang="en-GB" sz="1350" dirty="0"/>
          </a:p>
          <a:p>
            <a:endParaRPr lang="en-GB" sz="1350" dirty="0"/>
          </a:p>
          <a:p>
            <a:r>
              <a:rPr lang="en-GB" sz="1350" dirty="0"/>
              <a:t>6. </a:t>
            </a:r>
            <a:r>
              <a:rPr lang="en-GB" sz="1350" dirty="0" err="1"/>
              <a:t>Liters</a:t>
            </a:r>
            <a:r>
              <a:rPr lang="en-GB" sz="1350" dirty="0"/>
              <a:t> to Cubic Meters</a:t>
            </a:r>
            <a:endParaRPr lang="en-US" sz="135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0EDE2D-3556-43AC-AEBB-E75F817AAF9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31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D932C-0D2E-4170-9210-62A414DD8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7467600" cy="609600"/>
          </a:xfrm>
        </p:spPr>
        <p:txBody>
          <a:bodyPr/>
          <a:lstStyle/>
          <a:p>
            <a:r>
              <a:rPr lang="en-US" dirty="0"/>
              <a:t>History Management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3AD8AC-8F56-4531-BFE5-34A547C9C5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650" y="1162430"/>
            <a:ext cx="7947460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GB" b="1" dirty="0"/>
              <a:t>How History is Managed:</a:t>
            </a:r>
          </a:p>
          <a:p>
            <a:pPr marL="0" indent="0">
              <a:buNone/>
            </a:pPr>
            <a:r>
              <a:rPr lang="en-GB" b="1" dirty="0"/>
              <a:t>Automatic Logging: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           Each session is timestamped, recording date and time.</a:t>
            </a:r>
          </a:p>
          <a:p>
            <a:pPr marL="0" indent="0">
              <a:buNone/>
            </a:pPr>
            <a:r>
              <a:rPr lang="en-GB" b="1" dirty="0"/>
              <a:t>History Search: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           Users can search past conversions by date, offering easy review.</a:t>
            </a:r>
          </a:p>
          <a:p>
            <a:pPr marL="0" indent="0">
              <a:buNone/>
            </a:pPr>
            <a:r>
              <a:rPr lang="en-GB" b="1" dirty="0"/>
              <a:t>View All History: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            Option to see a complete log of all conversions.</a:t>
            </a:r>
          </a:p>
          <a:p>
            <a:pPr marL="0" indent="0">
              <a:buNone/>
            </a:pPr>
            <a:r>
              <a:rPr lang="en-GB" b="1" dirty="0"/>
              <a:t>Clear History: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            Allows users to erase past logs, maintaining privacy or saving space.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350" dirty="0">
              <a:latin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FFDAE9-49AF-4DC3-91D6-487A3EE5B22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30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602</TotalTime>
  <Words>1321</Words>
  <Application>Microsoft Office PowerPoint</Application>
  <PresentationFormat>On-screen Show (4:3)</PresentationFormat>
  <Paragraphs>260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Century Schoolbook</vt:lpstr>
      <vt:lpstr>Wingdings</vt:lpstr>
      <vt:lpstr>Wingdings 2</vt:lpstr>
      <vt:lpstr>Oriel</vt:lpstr>
      <vt:lpstr>Conversion Calculator</vt:lpstr>
      <vt:lpstr>Welcome</vt:lpstr>
      <vt:lpstr>content</vt:lpstr>
      <vt:lpstr>Introduction</vt:lpstr>
      <vt:lpstr>Project Overview</vt:lpstr>
      <vt:lpstr>Project Structure </vt:lpstr>
      <vt:lpstr>Key Functionalities</vt:lpstr>
      <vt:lpstr>Key Functionalities</vt:lpstr>
      <vt:lpstr>History Management</vt:lpstr>
      <vt:lpstr>Output</vt:lpstr>
      <vt:lpstr>output</vt:lpstr>
      <vt:lpstr>output</vt:lpstr>
      <vt:lpstr>output</vt:lpstr>
      <vt:lpstr>output</vt:lpstr>
      <vt:lpstr>output</vt:lpstr>
      <vt:lpstr>output</vt:lpstr>
      <vt:lpstr>output</vt:lpstr>
      <vt:lpstr>output</vt:lpstr>
      <vt:lpstr>output</vt:lpstr>
      <vt:lpstr>output</vt:lpstr>
      <vt:lpstr>output</vt:lpstr>
      <vt:lpstr>output</vt:lpstr>
      <vt:lpstr>Challenges &amp; Learnings</vt:lpstr>
      <vt:lpstr>Future Scope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Abdur Rawf</cp:lastModifiedBy>
  <cp:revision>78</cp:revision>
  <dcterms:created xsi:type="dcterms:W3CDTF">2006-08-16T00:00:00Z</dcterms:created>
  <dcterms:modified xsi:type="dcterms:W3CDTF">2024-10-27T04:27:38Z</dcterms:modified>
</cp:coreProperties>
</file>