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353" r:id="rId3"/>
    <p:sldId id="360" r:id="rId4"/>
    <p:sldId id="361" r:id="rId5"/>
    <p:sldId id="363" r:id="rId6"/>
    <p:sldId id="3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17" autoAdjust="0"/>
  </p:normalViewPr>
  <p:slideViewPr>
    <p:cSldViewPr snapToGrid="0" snapToObjects="1">
      <p:cViewPr varScale="1">
        <p:scale>
          <a:sx n="65" d="100"/>
          <a:sy n="65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420F-EF91-6041-932F-6D7A45999CFB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9D39D-9368-4042-A8B9-49290F25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31/03/20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DHiU2LsWr2_lZSuyznf628-5_ea5LHNn7wb3u33vn6E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89629"/>
            <a:ext cx="9144000" cy="2591228"/>
          </a:xfrm>
        </p:spPr>
        <p:txBody>
          <a:bodyPr/>
          <a:lstStyle/>
          <a:p>
            <a:r>
              <a:rPr lang="en-US" b="1" dirty="0" smtClean="0"/>
              <a:t>Week 9 Practical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Moving Pieces on the Board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856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Before You Work on Part 2 of the Assignment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Make sure you addressed Part 1 of the assignment.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Data structure to represent </a:t>
            </a:r>
            <a:r>
              <a:rPr lang="en-US" sz="2600" dirty="0" smtClean="0"/>
              <a:t>players;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Functionality to initialize players (e.g., implementation of method </a:t>
            </a:r>
            <a:r>
              <a:rPr lang="en-US" sz="2600" i="1" dirty="0" err="1"/>
              <a:t>initialize_players</a:t>
            </a:r>
            <a:r>
              <a:rPr lang="en-US" sz="2600" dirty="0" smtClean="0"/>
              <a:t>);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Functionality to print the number of pieces that are placed in each square of the </a:t>
            </a:r>
            <a:r>
              <a:rPr lang="en-US" sz="2600" dirty="0" smtClean="0"/>
              <a:t>board.</a:t>
            </a:r>
            <a:r>
              <a:rPr lang="en-US" sz="2600" dirty="0"/>
              <a:t> 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Acquire familiarity with stacks, by running and understanding program </a:t>
            </a:r>
            <a:r>
              <a:rPr lang="en-US" sz="3000" i="1" dirty="0" err="1" smtClean="0"/>
              <a:t>stack.c</a:t>
            </a:r>
            <a:r>
              <a:rPr lang="en-US" sz="3000" i="1" dirty="0" smtClean="0"/>
              <a:t> </a:t>
            </a:r>
            <a:r>
              <a:rPr lang="en-US" sz="3000" dirty="0" smtClean="0"/>
              <a:t>available on Week 9 on </a:t>
            </a:r>
            <a:r>
              <a:rPr lang="en-US" sz="3000" dirty="0" err="1" smtClean="0"/>
              <a:t>Brightspace</a:t>
            </a:r>
            <a:r>
              <a:rPr lang="en-US" sz="3000" dirty="0" smtClean="0"/>
              <a:t>.</a:t>
            </a:r>
            <a:endParaRPr lang="en-US" sz="3000" i="1" dirty="0" smtClean="0"/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9767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Work on Part 2 of the Assignment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Implement the functionality to manage players’ turns.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For each turn, ask the player which stack they would like to move. </a:t>
            </a:r>
          </a:p>
          <a:p>
            <a:pPr marL="914400" lvl="1" indent="-514350"/>
            <a:r>
              <a:rPr lang="en-US" sz="2400" dirty="0" smtClean="0"/>
              <a:t>In other words the player should indicate the square of the board where the stack is located.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Ensure that a player selects a square on the board containing a stack with a top piece of the same color of the player.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41323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Work on Part 2 of the Assignment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Create a method to manage players movement:</a:t>
            </a:r>
          </a:p>
          <a:p>
            <a:pPr marL="914400" lvl="1" indent="-514350"/>
            <a:r>
              <a:rPr lang="en-US" sz="2400" dirty="0" smtClean="0"/>
              <a:t>Remember that a player should be allowed to move of a number of steps equal to the size of the selected stack</a:t>
            </a:r>
          </a:p>
          <a:p>
            <a:pPr marL="914400" lvl="1" indent="-514350"/>
            <a:endParaRPr lang="en-US" sz="1200" dirty="0" smtClean="0"/>
          </a:p>
          <a:p>
            <a:pPr marL="914400" lvl="1" indent="-514350"/>
            <a:r>
              <a:rPr lang="en-US" sz="2400" dirty="0" smtClean="0"/>
              <a:t>For each step, you should ask the player where s/he wants to move (up, down, left, right). Note that depending on the stack position, a player may not be allowed to move in all directions.</a:t>
            </a:r>
          </a:p>
          <a:p>
            <a:pPr marL="914400" lvl="1" indent="-514350"/>
            <a:endParaRPr lang="en-US" sz="1200" dirty="0" smtClean="0"/>
          </a:p>
          <a:p>
            <a:pPr marL="914400" lvl="1" indent="-514350"/>
            <a:r>
              <a:rPr lang="en-US" sz="2400" dirty="0" smtClean="0"/>
              <a:t>After a player selects a square  where s/he wants to move the stack, that stack should be linked to the stack that is already placed on the landing square.</a:t>
            </a:r>
          </a:p>
          <a:p>
            <a:pPr marL="914400" lvl="1" indent="-514350"/>
            <a:endParaRPr lang="en-US" sz="2600" dirty="0" smtClean="0"/>
          </a:p>
          <a:p>
            <a:pPr marL="514350" indent="-514350">
              <a:buFont typeface="+mj-lt"/>
              <a:buAutoNum type="arabicPeriod" startAt="4"/>
            </a:pPr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3565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Remember to Do the Quiz to Indicate Attendance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 </a:t>
            </a:r>
            <a:r>
              <a:rPr lang="en-US" sz="2800" dirty="0" err="1" smtClean="0"/>
              <a:t>Brightspace</a:t>
            </a:r>
            <a:r>
              <a:rPr lang="en-US" sz="2800" dirty="0" smtClean="0"/>
              <a:t>, Go to </a:t>
            </a:r>
            <a:r>
              <a:rPr lang="en-US" sz="2800" i="1" dirty="0" smtClean="0"/>
              <a:t>Week 9 &gt;&gt; Practical &gt;&gt; Practical April 3 Quiz</a:t>
            </a:r>
            <a:endParaRPr lang="en-US" sz="2800" i="1" dirty="0" smtClean="0"/>
          </a:p>
          <a:p>
            <a:pPr marL="914400" lvl="1" indent="-514350"/>
            <a:r>
              <a:rPr lang="en-US" sz="2400" dirty="0" smtClean="0"/>
              <a:t>Remember that </a:t>
            </a:r>
            <a:r>
              <a:rPr lang="en-US" sz="2400" dirty="0" smtClean="0"/>
              <a:t>you can only do the Quiz between 12pm and 1pm on April 3.</a:t>
            </a:r>
            <a:endParaRPr lang="en-US" sz="1200" dirty="0" smtClean="0"/>
          </a:p>
          <a:p>
            <a:pPr marL="400050" lvl="1" indent="0">
              <a:buNone/>
            </a:pPr>
            <a:endParaRPr lang="en-US" sz="2600" dirty="0" smtClean="0"/>
          </a:p>
          <a:p>
            <a:pPr marL="514350" indent="-514350">
              <a:buFont typeface="+mj-lt"/>
              <a:buAutoNum type="arabicPeriod" startAt="4"/>
            </a:pPr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92610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To Request Help </a:t>
            </a:r>
            <a:r>
              <a:rPr lang="en-US" b="1" smtClean="0"/>
              <a:t>from TAs</a:t>
            </a:r>
            <a:r>
              <a:rPr lang="en-US" b="1" dirty="0" smtClean="0"/>
              <a:t>/Demonstrators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Use the Google </a:t>
            </a:r>
            <a:r>
              <a:rPr lang="en-US" sz="3000" dirty="0"/>
              <a:t>Spreadsheet at </a:t>
            </a:r>
            <a:r>
              <a:rPr lang="en-US" sz="2200" dirty="0">
                <a:hlinkClick r:id="rId3"/>
              </a:rPr>
              <a:t>https://docs.google.com/spreadsheets/d/1DHiU2LsWr2_lZSuyznf628-5_ea5LHNn7wb3u33vn6E/edit?usp=</a:t>
            </a:r>
            <a:r>
              <a:rPr lang="en-US" sz="2200" dirty="0" smtClean="0">
                <a:hlinkClick r:id="rId3"/>
              </a:rPr>
              <a:t>sharing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600" dirty="0" smtClean="0"/>
              <a:t>Find the next available </a:t>
            </a:r>
            <a:r>
              <a:rPr lang="en-US" sz="2600" i="1" dirty="0" smtClean="0"/>
              <a:t>Queue Position</a:t>
            </a:r>
          </a:p>
          <a:p>
            <a:r>
              <a:rPr lang="en-US" sz="2600" dirty="0" smtClean="0"/>
              <a:t>Insert your student number in column </a:t>
            </a:r>
            <a:r>
              <a:rPr lang="en-US" sz="2600" i="1" dirty="0" smtClean="0"/>
              <a:t>Student Number</a:t>
            </a:r>
          </a:p>
          <a:p>
            <a:r>
              <a:rPr lang="en-US" sz="2600" dirty="0" smtClean="0"/>
              <a:t>Indicate if you want to see a specific tutor/demonstrator</a:t>
            </a:r>
          </a:p>
          <a:p>
            <a:r>
              <a:rPr lang="en-US" sz="2600" dirty="0" smtClean="0"/>
              <a:t>Indicate the issue you are having in column </a:t>
            </a:r>
            <a:r>
              <a:rPr lang="en-US" sz="2600" i="1" dirty="0" smtClean="0"/>
              <a:t>Student Issue</a:t>
            </a:r>
          </a:p>
          <a:p>
            <a:r>
              <a:rPr lang="en-US" sz="2600" dirty="0" smtClean="0"/>
              <a:t>The next available TA/Demonstrator will write a message in the column </a:t>
            </a:r>
            <a:r>
              <a:rPr lang="en-US" sz="2600" i="1" dirty="0" smtClean="0"/>
              <a:t>Tutor Comment</a:t>
            </a:r>
            <a:r>
              <a:rPr lang="en-US" sz="2600" dirty="0" smtClean="0"/>
              <a:t>. Please, ensure you have Google Hangout open using your UCD account. We will contact you using Google Hangouts.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5128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398</Words>
  <Application>Microsoft Macintosh PowerPoint</Application>
  <PresentationFormat>On-screen Show (4:3)</PresentationFormat>
  <Paragraphs>46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Week 9 Practical  Moving Pieces on the 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Liliana Pasquale</cp:lastModifiedBy>
  <cp:revision>318</cp:revision>
  <cp:lastPrinted>2017-01-31T12:46:31Z</cp:lastPrinted>
  <dcterms:created xsi:type="dcterms:W3CDTF">2013-09-15T18:07:39Z</dcterms:created>
  <dcterms:modified xsi:type="dcterms:W3CDTF">2020-03-31T08:52:59Z</dcterms:modified>
</cp:coreProperties>
</file>