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352" r:id="rId3"/>
    <p:sldId id="354" r:id="rId4"/>
    <p:sldId id="35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7917" autoAdjust="0"/>
  </p:normalViewPr>
  <p:slideViewPr>
    <p:cSldViewPr snapToGrid="0" snapToObjects="1">
      <p:cViewPr varScale="1">
        <p:scale>
          <a:sx n="120" d="100"/>
          <a:sy n="120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/>
          <a:lstStyle/>
          <a:p>
            <a:r>
              <a:rPr lang="en-US" b="1" dirty="0"/>
              <a:t>Lab 3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Laboratory 3 Learning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fontScale="92500"/>
          </a:bodyPr>
          <a:lstStyle/>
          <a:p>
            <a:pPr>
              <a:buFont typeface="System Font Regular"/>
              <a:buChar char="-"/>
            </a:pPr>
            <a:r>
              <a:rPr lang="en-US" sz="3000" dirty="0"/>
              <a:t>Connect to Brightspace and go to My Learning. 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Look for Week 3 and download the 3 files that are present there that corresponds to the Laboratory 3.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Open </a:t>
            </a:r>
            <a:r>
              <a:rPr lang="en-US" sz="3000" dirty="0" err="1"/>
              <a:t>Clion</a:t>
            </a:r>
            <a:r>
              <a:rPr lang="en-US" sz="3000" dirty="0"/>
              <a:t> and create a new project called Lab_3.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Inside </a:t>
            </a:r>
            <a:r>
              <a:rPr lang="en-US" sz="3000" dirty="0" err="1"/>
              <a:t>Clion</a:t>
            </a:r>
            <a:r>
              <a:rPr lang="en-US" sz="3000" dirty="0"/>
              <a:t>, create a new source file called </a:t>
            </a:r>
            <a:r>
              <a:rPr lang="en-US" sz="3000" dirty="0" err="1"/>
              <a:t>main.c</a:t>
            </a:r>
            <a:r>
              <a:rPr lang="en-US" sz="3000" dirty="0"/>
              <a:t> 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Check how the quicksort algorithm works by copy and paste the content of the file: </a:t>
            </a:r>
            <a:r>
              <a:rPr lang="en-US" sz="3000" dirty="0" err="1"/>
              <a:t>quicksort.c</a:t>
            </a:r>
            <a:r>
              <a:rPr lang="en-US" sz="3000" dirty="0"/>
              <a:t> 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Run the </a:t>
            </a:r>
            <a:r>
              <a:rPr lang="en-US" sz="3000" dirty="0" err="1"/>
              <a:t>quicksort.c</a:t>
            </a:r>
            <a:r>
              <a:rPr lang="en-US" sz="3000" dirty="0"/>
              <a:t> program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Check how the quicksort algorithm works in the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Assignment 1 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377064"/>
          </a:xfrm>
        </p:spPr>
        <p:txBody>
          <a:bodyPr>
            <a:normAutofit fontScale="77500" lnSpcReduction="20000"/>
          </a:bodyPr>
          <a:lstStyle/>
          <a:p>
            <a:pPr>
              <a:buFont typeface="System Font Regular"/>
              <a:buChar char="-"/>
            </a:pPr>
            <a:r>
              <a:rPr lang="en-US" sz="3000" dirty="0"/>
              <a:t>Connect to Brightspace and go to Assessment. 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Look for Assignment 1 and download the file.</a:t>
            </a:r>
          </a:p>
          <a:p>
            <a:pPr>
              <a:buFont typeface="System Font Regular"/>
              <a:buChar char="-"/>
            </a:pPr>
            <a:r>
              <a:rPr lang="en-US" sz="3000" dirty="0"/>
              <a:t>Read the entire file and understand what is required to do for the assignment 1.</a:t>
            </a:r>
          </a:p>
          <a:p>
            <a:pPr>
              <a:buFont typeface="System Font Regular"/>
              <a:buChar char="-"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Assignment 1 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Make sure you addressed the following aspects for Assignment 1: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2400" dirty="0"/>
              <a:t>Open and Read </a:t>
            </a:r>
            <a:r>
              <a:rPr lang="en-US" sz="2400" dirty="0" err="1"/>
              <a:t>input.txt</a:t>
            </a:r>
            <a:endParaRPr lang="en-US" sz="2400" dirty="0"/>
          </a:p>
          <a:p>
            <a:pPr lvl="1"/>
            <a:r>
              <a:rPr lang="en-US" sz="2400" dirty="0"/>
              <a:t>Place file </a:t>
            </a:r>
            <a:r>
              <a:rPr lang="en-US" sz="2400" dirty="0" err="1"/>
              <a:t>input.txt</a:t>
            </a:r>
            <a:r>
              <a:rPr lang="en-US" sz="2400" dirty="0"/>
              <a:t> in a 2-dimensional array</a:t>
            </a:r>
          </a:p>
          <a:p>
            <a:pPr lvl="1"/>
            <a:r>
              <a:rPr lang="en-US" sz="2400" dirty="0"/>
              <a:t>Remember to substitute the '\n' character with the string termination character '\0'</a:t>
            </a:r>
          </a:p>
          <a:p>
            <a:pPr lvl="1"/>
            <a:r>
              <a:rPr lang="en-US" sz="2400" dirty="0"/>
              <a:t>Print the content of file </a:t>
            </a:r>
            <a:r>
              <a:rPr lang="en-US" sz="2400" dirty="0" err="1"/>
              <a:t>input.txt</a:t>
            </a:r>
            <a:r>
              <a:rPr lang="en-US" sz="2400" dirty="0"/>
              <a:t> correctly</a:t>
            </a:r>
          </a:p>
          <a:p>
            <a:pPr lvl="1"/>
            <a:r>
              <a:rPr lang="en-US" sz="2400" dirty="0"/>
              <a:t>Implement the functionalities to read the file and print the content of the 2-D array in a separate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Address Point 2 of Assignment 1 by applying your favorite sorting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3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223</Words>
  <Application>Microsoft Macintosh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System Font Regular</vt:lpstr>
      <vt:lpstr>Office Theme</vt:lpstr>
      <vt:lpstr>Lab 3  Sorting Algorithms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Fanny Rivera Ortiz</cp:lastModifiedBy>
  <cp:revision>312</cp:revision>
  <cp:lastPrinted>2017-01-31T12:46:31Z</cp:lastPrinted>
  <dcterms:created xsi:type="dcterms:W3CDTF">2013-09-15T18:07:39Z</dcterms:created>
  <dcterms:modified xsi:type="dcterms:W3CDTF">2020-02-06T13:53:20Z</dcterms:modified>
</cp:coreProperties>
</file>