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53" r:id="rId3"/>
    <p:sldId id="390" r:id="rId4"/>
    <p:sldId id="380" r:id="rId5"/>
    <p:sldId id="352" r:id="rId6"/>
    <p:sldId id="368" r:id="rId7"/>
    <p:sldId id="369" r:id="rId8"/>
    <p:sldId id="370" r:id="rId9"/>
    <p:sldId id="371" r:id="rId10"/>
    <p:sldId id="372" r:id="rId11"/>
    <p:sldId id="374" r:id="rId12"/>
    <p:sldId id="375" r:id="rId13"/>
    <p:sldId id="376" r:id="rId14"/>
    <p:sldId id="377" r:id="rId15"/>
    <p:sldId id="379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62"/>
    <p:restoredTop sz="97917" autoAdjust="0"/>
  </p:normalViewPr>
  <p:slideViewPr>
    <p:cSldViewPr snapToGrid="0" snapToObjects="1">
      <p:cViewPr varScale="1">
        <p:scale>
          <a:sx n="120" d="100"/>
          <a:sy n="120" d="100"/>
        </p:scale>
        <p:origin x="18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420F-EF91-6041-932F-6D7A45999CFB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9D39D-9368-4042-A8B9-49290F25A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56" y="2089629"/>
            <a:ext cx="8867553" cy="25912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5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String Sorting and Characters Counting</a:t>
            </a:r>
          </a:p>
        </p:txBody>
      </p:sp>
    </p:spTree>
    <p:extLst>
      <p:ext uri="{BB962C8B-B14F-4D97-AF65-F5344CB8AC3E}">
        <p14:creationId xmlns:p14="http://schemas.microsoft.com/office/powerpoint/2010/main" val="273856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toLower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94190"/>
            <a:ext cx="8229600" cy="15808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each character in the string it applies the C function </a:t>
            </a:r>
            <a:r>
              <a:rPr lang="en-US" i="1" dirty="0" err="1"/>
              <a:t>toLower</a:t>
            </a:r>
            <a:r>
              <a:rPr lang="en-US" dirty="0"/>
              <a:t> that converts each character into lower case letters.</a:t>
            </a:r>
          </a:p>
          <a:p>
            <a:endParaRPr lang="en-US" dirty="0"/>
          </a:p>
          <a:p>
            <a:r>
              <a:rPr lang="en-US" dirty="0"/>
              <a:t>To use C function </a:t>
            </a:r>
            <a:r>
              <a:rPr lang="en-US" i="1" dirty="0" err="1"/>
              <a:t>toLower</a:t>
            </a:r>
            <a:r>
              <a:rPr lang="en-US" dirty="0"/>
              <a:t> you need to include library  </a:t>
            </a:r>
            <a:r>
              <a:rPr lang="en-US" b="1" dirty="0" err="1"/>
              <a:t>ctype.h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2" name="Picture 1" descr="Screenshot 2020-02-18 at 17.28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6" y="1399449"/>
            <a:ext cx="7902940" cy="29329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1121" y="2950481"/>
            <a:ext cx="7523590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insertionSort</a:t>
            </a:r>
            <a:endParaRPr lang="en-US" b="1" dirty="0"/>
          </a:p>
        </p:txBody>
      </p:sp>
      <p:pic>
        <p:nvPicPr>
          <p:cNvPr id="3" name="Picture 2" descr="Screenshot 2020-02-18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3" y="1151075"/>
            <a:ext cx="6438900" cy="5384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6383" y="4407047"/>
            <a:ext cx="2113018" cy="106441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Sorts the strings provided as input</a:t>
            </a:r>
          </a:p>
        </p:txBody>
      </p:sp>
    </p:spTree>
    <p:extLst>
      <p:ext uri="{BB962C8B-B14F-4D97-AF65-F5344CB8AC3E}">
        <p14:creationId xmlns:p14="http://schemas.microsoft.com/office/powerpoint/2010/main" val="421483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insertionSort</a:t>
            </a:r>
            <a:endParaRPr lang="en-US" b="1" dirty="0"/>
          </a:p>
        </p:txBody>
      </p:sp>
      <p:pic>
        <p:nvPicPr>
          <p:cNvPr id="3" name="Picture 2" descr="Screenshot 2020-02-18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3" y="1151075"/>
            <a:ext cx="6438900" cy="5384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17652" y="2748165"/>
            <a:ext cx="2426348" cy="106441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Before comparing strings, it converts them to lower case letters.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041" y="2748165"/>
            <a:ext cx="5600012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insertionSort</a:t>
            </a:r>
            <a:endParaRPr lang="en-US" b="1" dirty="0"/>
          </a:p>
        </p:txBody>
      </p:sp>
      <p:pic>
        <p:nvPicPr>
          <p:cNvPr id="3" name="Picture 2" descr="Screenshot 2020-02-18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3" y="1151075"/>
            <a:ext cx="6438900" cy="5384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344142" y="4189159"/>
            <a:ext cx="2426348" cy="106441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Strings swapping is performed using function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7640" y="4186058"/>
            <a:ext cx="4895876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2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insertionSort</a:t>
            </a:r>
            <a:endParaRPr lang="en-US" b="1" dirty="0"/>
          </a:p>
        </p:txBody>
      </p:sp>
      <p:pic>
        <p:nvPicPr>
          <p:cNvPr id="3" name="Picture 2" descr="Screenshot 2020-02-18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3" y="1151075"/>
            <a:ext cx="6438900" cy="5384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8947" y="4668482"/>
            <a:ext cx="2670600" cy="127292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/>
              <a:t>Decrements j and converts the strings to lower case  letters before comparing them in the next cycle of the while loop.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7640" y="5079309"/>
            <a:ext cx="4895876" cy="86210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printStrings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8941" y="4668482"/>
            <a:ext cx="8310606" cy="1272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Prints the sorted array of strings.</a:t>
            </a:r>
          </a:p>
        </p:txBody>
      </p:sp>
      <p:pic>
        <p:nvPicPr>
          <p:cNvPr id="2" name="Picture 1" descr="Screenshot 2020-02-18 at 17.28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9" y="1991255"/>
            <a:ext cx="6619898" cy="24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2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9629"/>
            <a:ext cx="9144000" cy="2591228"/>
          </a:xfrm>
        </p:spPr>
        <p:txBody>
          <a:bodyPr>
            <a:normAutofit/>
          </a:bodyPr>
          <a:lstStyle/>
          <a:p>
            <a:r>
              <a:rPr lang="en-US" b="1" dirty="0" err="1"/>
              <a:t>charCount.c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297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charCount.c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27665"/>
            <a:ext cx="8357644" cy="3082905"/>
          </a:xfrm>
        </p:spPr>
        <p:txBody>
          <a:bodyPr>
            <a:normAutofit/>
          </a:bodyPr>
          <a:lstStyle/>
          <a:p>
            <a:r>
              <a:rPr lang="en-US" sz="2600" b="1" dirty="0" err="1"/>
              <a:t>inputStrings</a:t>
            </a:r>
            <a:endParaRPr lang="en-US" sz="2600" b="1" dirty="0"/>
          </a:p>
          <a:p>
            <a:pPr lvl="1"/>
            <a:r>
              <a:rPr lang="en-US" sz="2200" dirty="0"/>
              <a:t>A 2Dimensional array of characters storing the strings provided as input</a:t>
            </a:r>
            <a:endParaRPr lang="en-US" sz="2200" i="1" dirty="0"/>
          </a:p>
          <a:p>
            <a:r>
              <a:rPr lang="en-US" sz="2600" b="1" dirty="0" err="1"/>
              <a:t>charCount</a:t>
            </a:r>
            <a:endParaRPr lang="en-US" sz="2600" b="1" dirty="0"/>
          </a:p>
          <a:p>
            <a:pPr lvl="1"/>
            <a:r>
              <a:rPr lang="en-US" sz="2200" dirty="0"/>
              <a:t>A 2Dimensional array of integers storing the number of characters contained in the strings in </a:t>
            </a:r>
            <a:r>
              <a:rPr lang="en-US" sz="2200" i="1" dirty="0" err="1"/>
              <a:t>inputStrings</a:t>
            </a:r>
            <a:endParaRPr lang="en-US" sz="2200" i="1" dirty="0"/>
          </a:p>
        </p:txBody>
      </p:sp>
      <p:pic>
        <p:nvPicPr>
          <p:cNvPr id="4" name="Picture 3" descr="Screenshot 2020-02-19 at 11.08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003229"/>
            <a:ext cx="5956300" cy="2393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2938" y="1269453"/>
            <a:ext cx="5943281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charCount.c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27665"/>
            <a:ext cx="8357644" cy="3082905"/>
          </a:xfrm>
        </p:spPr>
        <p:txBody>
          <a:bodyPr>
            <a:normAutofit lnSpcReduction="10000"/>
          </a:bodyPr>
          <a:lstStyle/>
          <a:p>
            <a:r>
              <a:rPr lang="en-US" sz="2600" b="1" dirty="0" err="1"/>
              <a:t>insertStrings</a:t>
            </a:r>
            <a:r>
              <a:rPr lang="en-US" sz="2600" b="1" dirty="0"/>
              <a:t>: </a:t>
            </a:r>
          </a:p>
          <a:p>
            <a:pPr lvl="1"/>
            <a:r>
              <a:rPr lang="en-US" sz="2200" dirty="0"/>
              <a:t>reads 5 strings from the standard input and writes them in </a:t>
            </a:r>
            <a:r>
              <a:rPr lang="en-US" sz="2200" i="1" dirty="0" err="1"/>
              <a:t>inputStrings</a:t>
            </a:r>
            <a:r>
              <a:rPr lang="en-US" sz="2200" i="1" dirty="0"/>
              <a:t>.</a:t>
            </a:r>
          </a:p>
          <a:p>
            <a:r>
              <a:rPr lang="en-US" sz="2600" b="1" dirty="0" err="1"/>
              <a:t>countCharacters</a:t>
            </a:r>
            <a:r>
              <a:rPr lang="en-US" sz="2600" b="1" dirty="0"/>
              <a:t>:</a:t>
            </a:r>
          </a:p>
          <a:p>
            <a:pPr lvl="1"/>
            <a:r>
              <a:rPr lang="en-US" sz="2200" dirty="0"/>
              <a:t>Counts the number of characters for the strings in </a:t>
            </a:r>
            <a:r>
              <a:rPr lang="en-US" sz="2200" i="1" dirty="0" err="1"/>
              <a:t>inputStrings</a:t>
            </a:r>
            <a:r>
              <a:rPr lang="en-US" sz="2200" i="1" dirty="0"/>
              <a:t>  </a:t>
            </a:r>
            <a:r>
              <a:rPr lang="en-US" sz="2200" dirty="0"/>
              <a:t>and stores the results in </a:t>
            </a:r>
            <a:r>
              <a:rPr lang="en-US" sz="2200" i="1" dirty="0" err="1"/>
              <a:t>charCoun</a:t>
            </a:r>
            <a:r>
              <a:rPr lang="en-US" sz="2200" dirty="0" err="1"/>
              <a:t>t</a:t>
            </a:r>
            <a:r>
              <a:rPr lang="en-US" sz="2200" dirty="0"/>
              <a:t>.</a:t>
            </a:r>
          </a:p>
          <a:p>
            <a:r>
              <a:rPr lang="en-US" sz="2600" b="1" dirty="0" err="1"/>
              <a:t>printCharCount</a:t>
            </a:r>
            <a:r>
              <a:rPr lang="en-US" sz="2600" b="1" dirty="0"/>
              <a:t>:</a:t>
            </a:r>
          </a:p>
          <a:p>
            <a:pPr lvl="1"/>
            <a:r>
              <a:rPr lang="en-US" sz="2200" dirty="0"/>
              <a:t>Prints the number of characters in the sentences in </a:t>
            </a:r>
            <a:r>
              <a:rPr lang="en-US" sz="2200" i="1" dirty="0" err="1"/>
              <a:t>inputStrings</a:t>
            </a:r>
            <a:endParaRPr lang="en-US" sz="2200" i="1" dirty="0"/>
          </a:p>
        </p:txBody>
      </p:sp>
      <p:pic>
        <p:nvPicPr>
          <p:cNvPr id="4" name="Picture 3" descr="Screenshot 2020-02-19 at 11.08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003229"/>
            <a:ext cx="5956300" cy="239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7989" y="2353775"/>
            <a:ext cx="5943281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countCharacters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17640" y="4186058"/>
            <a:ext cx="4895876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shot 2020-02-19 at 11.09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681647" y="1286811"/>
            <a:ext cx="7652850" cy="47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4951413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/>
              <a:t>In Brightspace you are given 1 example program: </a:t>
            </a:r>
            <a:r>
              <a:rPr lang="en-US" sz="4300" i="1" dirty="0" err="1"/>
              <a:t>insertionSort.c</a:t>
            </a:r>
            <a:endParaRPr lang="en-US" sz="4300" dirty="0"/>
          </a:p>
          <a:p>
            <a:pPr lvl="1"/>
            <a:endParaRPr lang="en-US" dirty="0"/>
          </a:p>
          <a:p>
            <a:pPr lvl="1"/>
            <a:r>
              <a:rPr lang="en-US" sz="3400" dirty="0"/>
              <a:t>Download from Brightspace the </a:t>
            </a:r>
            <a:r>
              <a:rPr lang="en-US" sz="3400" dirty="0" err="1"/>
              <a:t>insertionSort.c</a:t>
            </a:r>
            <a:r>
              <a:rPr lang="en-US" sz="3400" dirty="0"/>
              <a:t> program.</a:t>
            </a:r>
          </a:p>
          <a:p>
            <a:pPr lvl="1"/>
            <a:r>
              <a:rPr lang="en-US" sz="3400" dirty="0"/>
              <a:t>Open </a:t>
            </a:r>
            <a:r>
              <a:rPr lang="en-US" sz="3400" dirty="0" err="1"/>
              <a:t>CLion</a:t>
            </a:r>
            <a:r>
              <a:rPr lang="en-US" sz="3400" dirty="0"/>
              <a:t> and create a new project called Sort.</a:t>
            </a:r>
          </a:p>
          <a:p>
            <a:pPr lvl="1"/>
            <a:r>
              <a:rPr lang="en-US" sz="3400" dirty="0"/>
              <a:t>Create a new C Source file called: </a:t>
            </a:r>
            <a:r>
              <a:rPr lang="en-US" sz="3400" dirty="0" err="1"/>
              <a:t>insertionSort.c</a:t>
            </a:r>
            <a:r>
              <a:rPr lang="en-US" sz="3400" dirty="0"/>
              <a:t>. </a:t>
            </a:r>
          </a:p>
          <a:p>
            <a:pPr lvl="1"/>
            <a:r>
              <a:rPr lang="en-US" sz="3400" dirty="0"/>
              <a:t>Copy and paste the code contained in the downloaded file: </a:t>
            </a:r>
            <a:r>
              <a:rPr lang="en-US" sz="3400" dirty="0" err="1"/>
              <a:t>insertionSort.c</a:t>
            </a:r>
            <a:r>
              <a:rPr lang="en-US" sz="3400" dirty="0"/>
              <a:t> </a:t>
            </a:r>
          </a:p>
          <a:p>
            <a:pPr lvl="1"/>
            <a:r>
              <a:rPr lang="en-US" sz="3400" dirty="0"/>
              <a:t>Run the program and understand the code by reading the comments and the slides.</a:t>
            </a:r>
          </a:p>
          <a:p>
            <a:pPr lvl="1"/>
            <a:r>
              <a:rPr lang="en-US" sz="3400" dirty="0"/>
              <a:t>This example is useful to tackle Assignment 1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400" i="1" dirty="0" err="1"/>
              <a:t>insertionSort.c</a:t>
            </a:r>
            <a:endParaRPr lang="en-US" sz="3400" i="1" dirty="0"/>
          </a:p>
          <a:p>
            <a:pPr lvl="1"/>
            <a:r>
              <a:rPr lang="en-US" sz="2600" dirty="0"/>
              <a:t>It is a program that sorts 5 strings provided as input from the command line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67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countCharacters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17640" y="4186058"/>
            <a:ext cx="4895876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shot 2020-02-19 at 11.09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681647" y="1286811"/>
            <a:ext cx="7652850" cy="47051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9742" y="1951935"/>
            <a:ext cx="3592712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67477" y="1951935"/>
            <a:ext cx="4233422" cy="106441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Initialize the 2D array of integers storing the characters count. </a:t>
            </a:r>
          </a:p>
        </p:txBody>
      </p:sp>
    </p:spTree>
    <p:extLst>
      <p:ext uri="{BB962C8B-B14F-4D97-AF65-F5344CB8AC3E}">
        <p14:creationId xmlns:p14="http://schemas.microsoft.com/office/powerpoint/2010/main" val="2196715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countCharacters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17640" y="4186058"/>
            <a:ext cx="4895876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shot 2020-02-19 at 11.09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681647" y="1286811"/>
            <a:ext cx="7652850" cy="47051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9741" y="2881592"/>
            <a:ext cx="4654259" cy="798858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94000" y="2522722"/>
            <a:ext cx="3785582" cy="10644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Converts a string into lower case characters</a:t>
            </a:r>
          </a:p>
        </p:txBody>
      </p:sp>
    </p:spTree>
    <p:extLst>
      <p:ext uri="{BB962C8B-B14F-4D97-AF65-F5344CB8AC3E}">
        <p14:creationId xmlns:p14="http://schemas.microsoft.com/office/powerpoint/2010/main" val="1209398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countCharacters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17640" y="4186058"/>
            <a:ext cx="4895876" cy="102706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shot 2020-02-19 at 11.09.0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3"/>
          <a:stretch/>
        </p:blipFill>
        <p:spPr>
          <a:xfrm>
            <a:off x="681647" y="1286811"/>
            <a:ext cx="7652850" cy="47051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35820" y="3608721"/>
            <a:ext cx="7198677" cy="259049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01139" y="2028489"/>
            <a:ext cx="4050968" cy="123320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Increments an element of the array corresponding to the row of the string considered and the column of the character encountered.</a:t>
            </a:r>
          </a:p>
        </p:txBody>
      </p:sp>
    </p:spTree>
    <p:extLst>
      <p:ext uri="{BB962C8B-B14F-4D97-AF65-F5344CB8AC3E}">
        <p14:creationId xmlns:p14="http://schemas.microsoft.com/office/powerpoint/2010/main" val="405904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countCharacters</a:t>
            </a:r>
            <a:endParaRPr lang="en-US" b="1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78941" y="4668482"/>
            <a:ext cx="8310606" cy="1272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Prints the number of characters in </a:t>
            </a:r>
            <a:r>
              <a:rPr lang="en-US"/>
              <a:t>the string provided </a:t>
            </a:r>
            <a:r>
              <a:rPr lang="en-US" dirty="0"/>
              <a:t>as input (stored in </a:t>
            </a:r>
            <a:r>
              <a:rPr lang="en-US" i="1" dirty="0" err="1"/>
              <a:t>charCount</a:t>
            </a:r>
            <a:r>
              <a:rPr lang="en-US" dirty="0"/>
              <a:t>).</a:t>
            </a:r>
          </a:p>
        </p:txBody>
      </p:sp>
      <p:pic>
        <p:nvPicPr>
          <p:cNvPr id="4" name="Picture 3" descr="Screenshot 2020-02-19 at 11.08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97" y="1712170"/>
            <a:ext cx="6336183" cy="24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2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289845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/>
              <a:t>In Brightspace you are given 1 example program: </a:t>
            </a:r>
            <a:r>
              <a:rPr lang="en-US" sz="12000" i="1" dirty="0" err="1"/>
              <a:t>charCount.c</a:t>
            </a:r>
            <a:r>
              <a:rPr lang="en-US" sz="12000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sz="9600" dirty="0"/>
              <a:t>Download from Brightspace the </a:t>
            </a:r>
            <a:r>
              <a:rPr lang="en-US" sz="9600" dirty="0" err="1"/>
              <a:t>charCount.c</a:t>
            </a:r>
            <a:r>
              <a:rPr lang="en-US" sz="9600" dirty="0"/>
              <a:t> program.</a:t>
            </a:r>
          </a:p>
          <a:p>
            <a:pPr lvl="1"/>
            <a:r>
              <a:rPr lang="en-US" sz="9600" dirty="0"/>
              <a:t>Create a new project in </a:t>
            </a:r>
            <a:r>
              <a:rPr lang="en-US" sz="9600" dirty="0" err="1"/>
              <a:t>CLion</a:t>
            </a:r>
            <a:r>
              <a:rPr lang="en-US" sz="9600" dirty="0"/>
              <a:t>.</a:t>
            </a:r>
          </a:p>
          <a:p>
            <a:pPr lvl="1"/>
            <a:r>
              <a:rPr lang="en-US" sz="9600" dirty="0"/>
              <a:t>Create a new C Source file called: </a:t>
            </a:r>
            <a:r>
              <a:rPr lang="en-US" sz="9600" dirty="0" err="1"/>
              <a:t>charCount.c</a:t>
            </a:r>
            <a:r>
              <a:rPr lang="en-US" sz="9600" dirty="0"/>
              <a:t>. </a:t>
            </a:r>
          </a:p>
          <a:p>
            <a:pPr lvl="1"/>
            <a:r>
              <a:rPr lang="en-US" sz="9600" dirty="0"/>
              <a:t>Copy and paste the code contained in the downloaded file: </a:t>
            </a:r>
            <a:r>
              <a:rPr lang="en-US" sz="9600" dirty="0" err="1"/>
              <a:t>charCount.c</a:t>
            </a:r>
            <a:r>
              <a:rPr lang="en-US" sz="9600" dirty="0"/>
              <a:t> </a:t>
            </a:r>
          </a:p>
          <a:p>
            <a:pPr lvl="1"/>
            <a:r>
              <a:rPr lang="en-US" sz="9600" dirty="0"/>
              <a:t>Run the program and understand the code by reading the comments and the slides.</a:t>
            </a:r>
          </a:p>
          <a:p>
            <a:pPr lvl="1"/>
            <a:r>
              <a:rPr lang="en-US" sz="9600" dirty="0"/>
              <a:t>These examples are useful to tackle Assignment 1</a:t>
            </a:r>
          </a:p>
          <a:p>
            <a:pPr lvl="1"/>
            <a:endParaRPr lang="en-US" sz="96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9600" i="1" dirty="0" err="1"/>
              <a:t>charCount.c</a:t>
            </a:r>
            <a:endParaRPr lang="en-US" sz="9600" i="1" dirty="0"/>
          </a:p>
          <a:p>
            <a:pPr lvl="1"/>
            <a:r>
              <a:rPr lang="en-US" sz="9600" dirty="0"/>
              <a:t>It is a module that counts the number of occurrences of each character in the string.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584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89629"/>
            <a:ext cx="9144000" cy="2591228"/>
          </a:xfrm>
        </p:spPr>
        <p:txBody>
          <a:bodyPr>
            <a:normAutofit/>
          </a:bodyPr>
          <a:lstStyle/>
          <a:p>
            <a:r>
              <a:rPr lang="en-US" b="1" dirty="0" err="1"/>
              <a:t>insertionSort.c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65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insertionSort.c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27665"/>
            <a:ext cx="8357644" cy="3082905"/>
          </a:xfrm>
        </p:spPr>
        <p:txBody>
          <a:bodyPr>
            <a:normAutofit lnSpcReduction="10000"/>
          </a:bodyPr>
          <a:lstStyle/>
          <a:p>
            <a:r>
              <a:rPr lang="en-US" sz="2600" b="1" dirty="0" err="1"/>
              <a:t>insertStrings</a:t>
            </a:r>
            <a:r>
              <a:rPr lang="en-US" sz="2600" b="1" dirty="0"/>
              <a:t>: </a:t>
            </a:r>
          </a:p>
          <a:p>
            <a:pPr lvl="1"/>
            <a:r>
              <a:rPr lang="en-US" sz="2200" dirty="0"/>
              <a:t>reads 5 strings from the standard input and writes them in </a:t>
            </a:r>
            <a:r>
              <a:rPr lang="en-US" sz="2200" i="1" dirty="0" err="1"/>
              <a:t>inputStrings</a:t>
            </a:r>
            <a:endParaRPr lang="en-US" sz="2200" i="1" dirty="0"/>
          </a:p>
          <a:p>
            <a:r>
              <a:rPr lang="en-US" sz="2600" b="1" dirty="0" err="1"/>
              <a:t>insertionSort</a:t>
            </a:r>
            <a:r>
              <a:rPr lang="en-US" sz="2600" b="1" dirty="0"/>
              <a:t>:</a:t>
            </a:r>
          </a:p>
          <a:p>
            <a:pPr lvl="1"/>
            <a:r>
              <a:rPr lang="en-US" sz="2200" dirty="0"/>
              <a:t>Sorts the strings in </a:t>
            </a:r>
            <a:r>
              <a:rPr lang="en-US" sz="2200" i="1" dirty="0" err="1"/>
              <a:t>inputStrings</a:t>
            </a:r>
            <a:r>
              <a:rPr lang="en-US" sz="2200" i="1" dirty="0"/>
              <a:t>  </a:t>
            </a:r>
            <a:r>
              <a:rPr lang="en-US" sz="2200" dirty="0"/>
              <a:t>in alphabetical order using the insertion sort algorithm</a:t>
            </a:r>
          </a:p>
          <a:p>
            <a:r>
              <a:rPr lang="en-US" sz="2600" b="1" dirty="0" err="1"/>
              <a:t>printStrings</a:t>
            </a:r>
            <a:r>
              <a:rPr lang="en-US" sz="2600" b="1" dirty="0"/>
              <a:t>:</a:t>
            </a:r>
          </a:p>
          <a:p>
            <a:pPr lvl="1"/>
            <a:r>
              <a:rPr lang="en-US" sz="2200" dirty="0"/>
              <a:t>Prints the strings stored  in </a:t>
            </a:r>
            <a:r>
              <a:rPr lang="en-US" sz="2200" i="1" dirty="0" err="1"/>
              <a:t>inputStrings</a:t>
            </a:r>
            <a:endParaRPr lang="en-US" sz="2200" i="1" dirty="0"/>
          </a:p>
        </p:txBody>
      </p:sp>
      <p:pic>
        <p:nvPicPr>
          <p:cNvPr id="3" name="Picture 2" descr="Screenshot 2020-02-18 at 17.28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13" y="1196520"/>
            <a:ext cx="4817518" cy="21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5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insertStrings</a:t>
            </a:r>
            <a:endParaRPr lang="en-US" b="1" dirty="0"/>
          </a:p>
        </p:txBody>
      </p:sp>
      <p:pic>
        <p:nvPicPr>
          <p:cNvPr id="4" name="Picture 3" descr="Screenshot 2020-02-18 at 17.28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3161"/>
            <a:ext cx="6502400" cy="4178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71461"/>
            <a:ext cx="8229600" cy="10644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Asks the user to input 5 strings and writes them in the 2D array “</a:t>
            </a:r>
            <a:r>
              <a:rPr lang="en-US" dirty="0" err="1"/>
              <a:t>inputStrings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5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insertStrings</a:t>
            </a:r>
            <a:endParaRPr lang="en-US" b="1" dirty="0"/>
          </a:p>
        </p:txBody>
      </p:sp>
      <p:pic>
        <p:nvPicPr>
          <p:cNvPr id="4" name="Picture 3" descr="Screenshot 2020-02-18 at 17.28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3161"/>
            <a:ext cx="6502400" cy="4178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71461"/>
            <a:ext cx="8229600" cy="10644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Function </a:t>
            </a:r>
            <a:r>
              <a:rPr lang="en-US" b="1" dirty="0" err="1"/>
              <a:t>fgets</a:t>
            </a:r>
            <a:r>
              <a:rPr lang="en-US" dirty="0"/>
              <a:t> is used to read from the standard input (</a:t>
            </a:r>
            <a:r>
              <a:rPr lang="en-US" i="1" dirty="0" err="1"/>
              <a:t>stdin</a:t>
            </a:r>
            <a:r>
              <a:rPr lang="en-US" dirty="0"/>
              <a:t>)</a:t>
            </a:r>
          </a:p>
          <a:p>
            <a:r>
              <a:rPr lang="en-US" dirty="0"/>
              <a:t>To refer to variable </a:t>
            </a:r>
            <a:r>
              <a:rPr lang="en-US" i="1" dirty="0" err="1"/>
              <a:t>stdin</a:t>
            </a:r>
            <a:r>
              <a:rPr lang="en-US" dirty="0"/>
              <a:t>, you need to include library </a:t>
            </a:r>
            <a:r>
              <a:rPr lang="en-US" dirty="0" err="1"/>
              <a:t>stdlib.h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9203" y="3193243"/>
            <a:ext cx="4442128" cy="61434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insertStrings</a:t>
            </a:r>
            <a:endParaRPr lang="en-US" b="1" dirty="0"/>
          </a:p>
        </p:txBody>
      </p:sp>
      <p:pic>
        <p:nvPicPr>
          <p:cNvPr id="4" name="Picture 3" descr="Screenshot 2020-02-18 at 17.28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3161"/>
            <a:ext cx="6502400" cy="4178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71461"/>
            <a:ext cx="8229600" cy="106441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It is important to remove the ‘\n’ character at the end of the string to avoid problems during printing and sorting.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850" y="3977550"/>
            <a:ext cx="5817749" cy="110175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03599"/>
            <a:ext cx="9144000" cy="1725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854"/>
            <a:ext cx="9144000" cy="936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toLower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471461"/>
            <a:ext cx="8229600" cy="106441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Converts a string provided as input to lowercase characters and writes the result into </a:t>
            </a:r>
            <a:r>
              <a:rPr lang="en-US" i="1" dirty="0" err="1"/>
              <a:t>lowerString</a:t>
            </a:r>
            <a:endParaRPr lang="en-US" i="1" dirty="0"/>
          </a:p>
        </p:txBody>
      </p:sp>
      <p:pic>
        <p:nvPicPr>
          <p:cNvPr id="2" name="Picture 1" descr="Screenshot 2020-02-18 at 17.28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6" y="1399449"/>
            <a:ext cx="7902940" cy="29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5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599</Words>
  <Application>Microsoft Macintosh PowerPoint</Application>
  <PresentationFormat>On-screen Show (4:3)</PresentationFormat>
  <Paragraphs>103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Lab 5  String Sorting and Characters Counting</vt:lpstr>
      <vt:lpstr>PowerPoint Presentation</vt:lpstr>
      <vt:lpstr>PowerPoint Presentation</vt:lpstr>
      <vt:lpstr>insertionSort.c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charCount.c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Fanny Rivera Ortiz</cp:lastModifiedBy>
  <cp:revision>359</cp:revision>
  <cp:lastPrinted>2017-01-31T12:46:31Z</cp:lastPrinted>
  <dcterms:created xsi:type="dcterms:W3CDTF">2013-09-15T18:07:39Z</dcterms:created>
  <dcterms:modified xsi:type="dcterms:W3CDTF">2020-02-20T17:22:06Z</dcterms:modified>
</cp:coreProperties>
</file>