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7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73" autoAdjust="0"/>
  </p:normalViewPr>
  <p:slideViewPr>
    <p:cSldViewPr>
      <p:cViewPr varScale="1">
        <p:scale>
          <a:sx n="67" d="100"/>
          <a:sy n="67" d="100"/>
        </p:scale>
        <p:origin x="4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11954-3965-405C-9C0C-9980B7266D3D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87C35-1C29-4B6C-BCF1-E5954A38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B2BCE4-3B97-46B4-B74A-FE53C4076AF8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5A0338-456B-467D-85CE-497080F0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657601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Project Name</a:t>
            </a:r>
            <a:endParaRPr lang="en-US" dirty="0" smtClean="0"/>
          </a:p>
          <a:p>
            <a:r>
              <a:rPr lang="en-US" dirty="0" smtClean="0"/>
              <a:t>Group 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525780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 Members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225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Objectives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Target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533400"/>
            <a:ext cx="3494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Workflow of App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533400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Activities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267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Conclusion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</TotalTime>
  <Words>14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Tuxer</dc:creator>
  <cp:lastModifiedBy>Brian</cp:lastModifiedBy>
  <cp:revision>30</cp:revision>
  <dcterms:created xsi:type="dcterms:W3CDTF">2015-04-22T04:34:31Z</dcterms:created>
  <dcterms:modified xsi:type="dcterms:W3CDTF">2016-03-21T09:11:45Z</dcterms:modified>
</cp:coreProperties>
</file>