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0"/>
  </p:notesMasterIdLst>
  <p:handoutMasterIdLst>
    <p:handoutMasterId r:id="rId11"/>
  </p:handoutMasterIdLst>
  <p:sldIdLst>
    <p:sldId id="257" r:id="rId4"/>
    <p:sldId id="258" r:id="rId5"/>
    <p:sldId id="259" r:id="rId6"/>
    <p:sldId id="260" r:id="rId7"/>
    <p:sldId id="261" r:id="rId8"/>
    <p:sldId id="262" r:id="rId9"/>
  </p:sldIdLst>
  <p:sldSz cx="12192000" cy="6858000" type="screen16x9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78" autoAdjust="0"/>
    <p:restoredTop sz="94660"/>
  </p:normalViewPr>
  <p:slideViewPr>
    <p:cSldViewPr snapToGrid="0">
      <p:cViewPr>
        <p:scale>
          <a:sx n="50" d="100"/>
          <a:sy n="50" d="100"/>
        </p:scale>
        <p:origin x="-1743" y="-1185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13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750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751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752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8744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45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1048746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747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8748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689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048690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91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692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12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13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714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98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99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70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636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048637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8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639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58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58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8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660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8661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62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63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54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55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656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7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58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75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48676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77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1048678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79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80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81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671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72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73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3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1048665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1048666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8667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668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4866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702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703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04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05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641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642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43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44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46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47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648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0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51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65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716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871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1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1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721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722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723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24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25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727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48728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729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1048730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731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32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33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69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9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9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35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36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1048738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1048739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8740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741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48742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707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708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09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10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2.xml"/><Relationship Id="rId16" Type="http://schemas.openxmlformats.org/officeDocument/2006/relationships/tags" Target="../tags/tag121.xml"/><Relationship Id="rId15" Type="http://schemas.openxmlformats.org/officeDocument/2006/relationships/tags" Target="../tags/tag120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68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68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8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4868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68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581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2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24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25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tags" Target="../tags/tag126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29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0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内容占位符 6"/>
          <p:cNvSpPr>
            <a:spLocks noGrp="1"/>
          </p:cNvSpPr>
          <p:nvPr>
            <p:ph idx="1"/>
          </p:nvPr>
        </p:nvSpPr>
        <p:spPr>
          <a:xfrm>
            <a:off x="471805" y="441960"/>
            <a:ext cx="11217275" cy="6091555"/>
          </a:xfrm>
          <a:solidFill>
            <a:schemeClr val="bg1">
              <a:alpha val="52000"/>
            </a:schemeClr>
          </a:solidFill>
          <a:effectLst>
            <a:softEdge rad="406400"/>
          </a:effectLst>
        </p:spPr>
        <p:txBody>
          <a:bodyPr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048604" name="标题 5"/>
          <p:cNvSpPr>
            <a:spLocks noGrp="1"/>
          </p:cNvSpPr>
          <p:nvPr>
            <p:ph type="title"/>
          </p:nvPr>
        </p:nvSpPr>
        <p:spPr>
          <a:xfrm>
            <a:off x="868002" y="776170"/>
            <a:ext cx="10852237" cy="648000"/>
          </a:xfrm>
        </p:spPr>
        <p:txBody>
          <a:bodyPr/>
          <a:p>
            <a:r>
              <a:rPr lang="en-US" altLang="zh-CN" sz="4400" dirty="0" smtClean="0"/>
              <a:t>What is operating system?</a:t>
            </a:r>
            <a:endParaRPr lang="en-US" altLang="zh-CN" sz="4400" dirty="0"/>
          </a:p>
        </p:txBody>
      </p:sp>
      <p:sp>
        <p:nvSpPr>
          <p:cNvPr id="1048605" name="圆角矩形 4"/>
          <p:cNvSpPr/>
          <p:nvPr/>
        </p:nvSpPr>
        <p:spPr>
          <a:xfrm>
            <a:off x="1844040" y="1554480"/>
            <a:ext cx="227076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06" name="矩形 7"/>
          <p:cNvSpPr/>
          <p:nvPr/>
        </p:nvSpPr>
        <p:spPr>
          <a:xfrm>
            <a:off x="2236207" y="1646535"/>
            <a:ext cx="1402080" cy="8915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U</a:t>
            </a:r>
            <a:r>
              <a:rPr lang="en-US" altLang="zh-CN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ser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pSp>
        <p:nvGrpSpPr>
          <p:cNvPr id="26" name="组合 12"/>
          <p:cNvGrpSpPr/>
          <p:nvPr/>
        </p:nvGrpSpPr>
        <p:grpSpPr>
          <a:xfrm>
            <a:off x="6220460" y="1549400"/>
            <a:ext cx="3896360" cy="1178560"/>
            <a:chOff x="1910080" y="3246120"/>
            <a:chExt cx="3896360" cy="1178560"/>
          </a:xfrm>
        </p:grpSpPr>
        <p:sp>
          <p:nvSpPr>
            <p:cNvPr id="1048607" name="圆角矩形 8"/>
            <p:cNvSpPr/>
            <p:nvPr/>
          </p:nvSpPr>
          <p:spPr>
            <a:xfrm>
              <a:off x="1910080" y="3246120"/>
              <a:ext cx="3896360" cy="11785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608" name="矩形 9"/>
            <p:cNvSpPr/>
            <p:nvPr/>
          </p:nvSpPr>
          <p:spPr>
            <a:xfrm>
              <a:off x="2328282" y="3373735"/>
              <a:ext cx="3078481" cy="89154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p>
              <a:pPr algn="ctr"/>
              <a:r>
                <a:rPr lang="en-US" altLang="zh-CN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Application</a:t>
              </a:r>
              <a:endParaRPr lang="zh-CN" alt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1048609" name="圆角矩形 10"/>
          <p:cNvSpPr/>
          <p:nvPr/>
        </p:nvSpPr>
        <p:spPr>
          <a:xfrm>
            <a:off x="3317240" y="2946400"/>
            <a:ext cx="5105400" cy="208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10" name="矩形 11"/>
          <p:cNvSpPr/>
          <p:nvPr/>
        </p:nvSpPr>
        <p:spPr>
          <a:xfrm>
            <a:off x="4458707" y="3101955"/>
            <a:ext cx="2760981" cy="16916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operating </a:t>
            </a:r>
            <a:endParaRPr lang="en-US" altLang="zh-CN" sz="5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altLang="zh-CN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system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48611" name="右箭头 13"/>
          <p:cNvSpPr/>
          <p:nvPr/>
        </p:nvSpPr>
        <p:spPr>
          <a:xfrm>
            <a:off x="4353560" y="1960880"/>
            <a:ext cx="1686560" cy="447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12" name="圆角右箭头 14"/>
          <p:cNvSpPr/>
          <p:nvPr/>
        </p:nvSpPr>
        <p:spPr>
          <a:xfrm rot="10800000">
            <a:off x="8488680" y="3005455"/>
            <a:ext cx="1534160" cy="1127760"/>
          </a:xfrm>
          <a:prstGeom prst="bentArrow">
            <a:avLst>
              <a:gd name="adj1" fmla="val 26149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8613" name="圆角矩形 15"/>
          <p:cNvSpPr/>
          <p:nvPr/>
        </p:nvSpPr>
        <p:spPr>
          <a:xfrm>
            <a:off x="4222750" y="5359400"/>
            <a:ext cx="3627120" cy="1234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14" name="矩形 16"/>
          <p:cNvSpPr/>
          <p:nvPr/>
        </p:nvSpPr>
        <p:spPr>
          <a:xfrm>
            <a:off x="4613647" y="5522575"/>
            <a:ext cx="2773680" cy="8915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Hardware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48615" name="左弧形箭头 17"/>
          <p:cNvSpPr/>
          <p:nvPr/>
        </p:nvSpPr>
        <p:spPr>
          <a:xfrm>
            <a:off x="1941830" y="3738880"/>
            <a:ext cx="1132840" cy="2565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内容占位符 6"/>
          <p:cNvSpPr>
            <a:spLocks noGrp="1"/>
          </p:cNvSpPr>
          <p:nvPr>
            <p:ph idx="1"/>
          </p:nvPr>
        </p:nvSpPr>
        <p:spPr>
          <a:xfrm>
            <a:off x="405765" y="543560"/>
            <a:ext cx="11217275" cy="6091555"/>
          </a:xfrm>
          <a:solidFill>
            <a:schemeClr val="bg1">
              <a:alpha val="52000"/>
            </a:schemeClr>
          </a:solidFill>
          <a:effectLst>
            <a:softEdge rad="406400"/>
          </a:effectLst>
        </p:spPr>
        <p:txBody>
          <a:bodyPr/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sz="3600" dirty="0" smtClean="0"/>
          </a:p>
        </p:txBody>
      </p:sp>
      <p:sp>
        <p:nvSpPr>
          <p:cNvPr id="1048588" name="标题 5"/>
          <p:cNvSpPr>
            <a:spLocks noGrp="1"/>
          </p:cNvSpPr>
          <p:nvPr>
            <p:ph type="title"/>
          </p:nvPr>
        </p:nvSpPr>
        <p:spPr>
          <a:xfrm>
            <a:off x="669882" y="760930"/>
            <a:ext cx="10852237" cy="648000"/>
          </a:xfrm>
        </p:spPr>
        <p:txBody>
          <a:bodyPr/>
          <a:p>
            <a:endParaRPr lang="en-US" altLang="zh-CN"/>
          </a:p>
        </p:txBody>
      </p:sp>
      <p:sp>
        <p:nvSpPr>
          <p:cNvPr id="1048589" name="矩形 3"/>
          <p:cNvSpPr/>
          <p:nvPr/>
        </p:nvSpPr>
        <p:spPr>
          <a:xfrm>
            <a:off x="1021452" y="630535"/>
            <a:ext cx="8539479" cy="8915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5400" dirty="0" smtClean="0"/>
              <a:t>Operating </a:t>
            </a:r>
            <a:r>
              <a:rPr lang="en-US" altLang="zh-CN" sz="5400" dirty="0" smtClean="0"/>
              <a:t>system </a:t>
            </a:r>
            <a:r>
              <a:rPr lang="en-US" altLang="zh-CN" sz="5400" dirty="0" smtClean="0"/>
              <a:t>development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48590" name="下箭头标注 4"/>
          <p:cNvSpPr/>
          <p:nvPr/>
        </p:nvSpPr>
        <p:spPr>
          <a:xfrm>
            <a:off x="1244600" y="1564640"/>
            <a:ext cx="3835400" cy="16510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591" name="矩形 8"/>
          <p:cNvSpPr/>
          <p:nvPr/>
        </p:nvSpPr>
        <p:spPr>
          <a:xfrm>
            <a:off x="1816131" y="1651615"/>
            <a:ext cx="2557781" cy="8915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p>
            <a:pPr algn="ctr"/>
            <a:r>
              <a:rPr lang="en-US" altLang="zh-CN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1945-1950</a:t>
            </a:r>
            <a:endParaRPr lang="zh-CN" altLang="en-US" sz="54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48592" name="下箭头标注 9"/>
          <p:cNvSpPr/>
          <p:nvPr/>
        </p:nvSpPr>
        <p:spPr>
          <a:xfrm>
            <a:off x="1275080" y="3276600"/>
            <a:ext cx="3906520" cy="154432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593" name="矩形 10"/>
          <p:cNvSpPr/>
          <p:nvPr/>
        </p:nvSpPr>
        <p:spPr>
          <a:xfrm>
            <a:off x="1905666" y="3328015"/>
            <a:ext cx="2570481" cy="8915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p>
            <a:pPr algn="ctr"/>
            <a:r>
              <a:rPr lang="en-US" altLang="zh-CN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Mid 1950s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48594" name="矩形 11"/>
          <p:cNvSpPr/>
          <p:nvPr/>
        </p:nvSpPr>
        <p:spPr>
          <a:xfrm>
            <a:off x="1249680" y="4912360"/>
            <a:ext cx="3931920" cy="1031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595" name="矩形 12"/>
          <p:cNvSpPr/>
          <p:nvPr/>
        </p:nvSpPr>
        <p:spPr>
          <a:xfrm>
            <a:off x="1874551" y="5019655"/>
            <a:ext cx="2570481" cy="8915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p>
            <a:pPr algn="ctr"/>
            <a:r>
              <a:rPr lang="en-US" altLang="zh-CN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Mid 1960s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48596" name="TextBox 13"/>
          <p:cNvSpPr txBox="1"/>
          <p:nvPr/>
        </p:nvSpPr>
        <p:spPr>
          <a:xfrm>
            <a:off x="5120640" y="1747520"/>
            <a:ext cx="636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dirty="0" smtClean="0"/>
              <a:t>Manual </a:t>
            </a:r>
            <a:r>
              <a:rPr lang="en-US" altLang="zh-CN" sz="4000" dirty="0" smtClean="0"/>
              <a:t>operation method</a:t>
            </a:r>
            <a:endParaRPr lang="zh-CN" altLang="en-US" sz="4000" dirty="0"/>
          </a:p>
        </p:txBody>
      </p:sp>
      <p:sp>
        <p:nvSpPr>
          <p:cNvPr id="1048598" name="TextBox 15"/>
          <p:cNvSpPr txBox="1"/>
          <p:nvPr/>
        </p:nvSpPr>
        <p:spPr>
          <a:xfrm>
            <a:off x="5186680" y="5100320"/>
            <a:ext cx="6253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dirty="0" smtClean="0"/>
              <a:t>Multiprogramming </a:t>
            </a:r>
            <a:r>
              <a:rPr lang="en-US" altLang="zh-CN" sz="4000" dirty="0" smtClean="0"/>
              <a:t>system </a:t>
            </a:r>
            <a:endParaRPr lang="zh-CN" altLang="en-US" sz="4000" dirty="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内容占位符 6"/>
          <p:cNvSpPr>
            <a:spLocks noGrp="1"/>
          </p:cNvSpPr>
          <p:nvPr>
            <p:ph idx="1"/>
          </p:nvPr>
        </p:nvSpPr>
        <p:spPr>
          <a:xfrm>
            <a:off x="487045" y="431800"/>
            <a:ext cx="11217275" cy="6091555"/>
          </a:xfrm>
          <a:solidFill>
            <a:schemeClr val="bg1">
              <a:alpha val="52000"/>
            </a:schemeClr>
          </a:solidFill>
          <a:effectLst>
            <a:softEdge rad="406400"/>
          </a:effectLst>
        </p:spPr>
        <p:txBody>
          <a:bodyPr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048600" name="标题 5"/>
          <p:cNvSpPr>
            <a:spLocks noGrp="1"/>
          </p:cNvSpPr>
          <p:nvPr>
            <p:ph type="title"/>
          </p:nvPr>
        </p:nvSpPr>
        <p:spPr>
          <a:xfrm>
            <a:off x="669882" y="760930"/>
            <a:ext cx="10852237" cy="648000"/>
          </a:xfrm>
        </p:spPr>
        <p:txBody>
          <a:bodyPr/>
          <a:p>
            <a:r>
              <a:rPr lang="en-US" sz="3200" dirty="0" smtClean="0"/>
              <a:t>Three IMPORTANT </a:t>
            </a:r>
            <a:r>
              <a:rPr lang="en-US" sz="3200" dirty="0" smtClean="0"/>
              <a:t>parts of the operating system</a:t>
            </a:r>
            <a:endParaRPr lang="en-US" altLang="zh-CN" sz="3200" dirty="0"/>
          </a:p>
        </p:txBody>
      </p:sp>
      <p:sp>
        <p:nvSpPr>
          <p:cNvPr id="1048601" name="左大括号 3"/>
          <p:cNvSpPr/>
          <p:nvPr/>
        </p:nvSpPr>
        <p:spPr>
          <a:xfrm>
            <a:off x="2082800" y="1803400"/>
            <a:ext cx="1737360" cy="3561080"/>
          </a:xfrm>
          <a:prstGeom prst="leftBrace">
            <a:avLst/>
          </a:prstGeom>
          <a:noFill/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02" name="TextBox 4"/>
          <p:cNvSpPr txBox="1"/>
          <p:nvPr/>
        </p:nvSpPr>
        <p:spPr>
          <a:xfrm>
            <a:off x="3545840" y="1818640"/>
            <a:ext cx="7259320" cy="3393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dirty="0" smtClean="0"/>
              <a:t>Process </a:t>
            </a:r>
            <a:r>
              <a:rPr lang="en-US" sz="4400" dirty="0" smtClean="0"/>
              <a:t>Model</a:t>
            </a:r>
            <a:endParaRPr lang="en-US" sz="4400" dirty="0" smtClean="0"/>
          </a:p>
          <a:p>
            <a:endParaRPr lang="en-US" sz="4400" dirty="0" smtClean="0"/>
          </a:p>
          <a:p>
            <a:r>
              <a:rPr lang="en-US" sz="4400" dirty="0" smtClean="0"/>
              <a:t>Memory Management</a:t>
            </a:r>
            <a:endParaRPr lang="en-US" sz="4400" dirty="0" smtClean="0"/>
          </a:p>
          <a:p>
            <a:endParaRPr lang="en-US" sz="4400" dirty="0" smtClean="0"/>
          </a:p>
          <a:p>
            <a:r>
              <a:rPr lang="en-US" sz="4400" dirty="0" smtClean="0"/>
              <a:t>File </a:t>
            </a:r>
            <a:r>
              <a:rPr lang="en-US" sz="4400" dirty="0" smtClean="0"/>
              <a:t>System</a:t>
            </a:r>
            <a:endParaRPr lang="en-US" sz="4400" dirty="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内容占位符 6"/>
          <p:cNvSpPr txBox="1"/>
          <p:nvPr/>
        </p:nvSpPr>
        <p:spPr>
          <a:xfrm>
            <a:off x="227965" y="386080"/>
            <a:ext cx="11217275" cy="6091555"/>
          </a:xfrm>
          <a:prstGeom prst="rect">
            <a:avLst/>
          </a:prstGeom>
          <a:solidFill>
            <a:schemeClr val="bg1">
              <a:alpha val="52000"/>
            </a:schemeClr>
          </a:solidFill>
          <a:effectLst>
            <a:softEdge rad="406400"/>
          </a:effectLst>
        </p:spPr>
        <p:txBody>
          <a:bodyPr vert="horz" lIns="101600" tIns="0" rIns="82550" bIns="0" rtlCol="0">
            <a:noAutofit/>
          </a:bodyPr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1600" b="0" i="0" u="none" strike="noStrike" kern="1200" cap="none" spc="150" normalizeH="0" baseline="0" noProof="1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1600" b="0" i="0" u="none" strike="noStrike" kern="1200" cap="none" spc="150" normalizeH="0" baseline="0" noProof="1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1600" b="0" i="0" u="none" strike="noStrike" kern="1200" cap="none" spc="150" normalizeH="0" baseline="0" noProof="1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1600" b="0" i="0" u="none" strike="noStrike" kern="1200" cap="none" spc="150" normalizeH="0" baseline="0" noProof="1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1048617" name="标题 5"/>
          <p:cNvSpPr>
            <a:spLocks noGrp="1"/>
          </p:cNvSpPr>
          <p:nvPr>
            <p:ph type="title"/>
          </p:nvPr>
        </p:nvSpPr>
        <p:spPr>
          <a:xfrm>
            <a:off x="669882" y="760930"/>
            <a:ext cx="10852237" cy="648000"/>
          </a:xfrm>
        </p:spPr>
        <p:txBody>
          <a:bodyPr/>
          <a:p>
            <a:endParaRPr lang="en-US" altLang="zh-CN"/>
          </a:p>
        </p:txBody>
      </p:sp>
      <p:sp>
        <p:nvSpPr>
          <p:cNvPr id="1048618" name="标题 1"/>
          <p:cNvSpPr txBox="1"/>
          <p:nvPr>
            <p:custDataLst>
              <p:tags r:id="rId2"/>
            </p:custDataLst>
          </p:nvPr>
        </p:nvSpPr>
        <p:spPr>
          <a:xfrm>
            <a:off x="1421722" y="301011"/>
            <a:ext cx="10852237" cy="899167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  <a:scene3d>
              <a:camera prst="orthographicFront"/>
              <a:lightRig rig="threePt" dir="t"/>
            </a:scene3d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400" b="1" i="0" u="none" strike="noStrike" kern="1200" cap="none" spc="200" normalizeH="0" baseline="0" noProof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What can they actually do?</a:t>
            </a:r>
            <a:endParaRPr kumimoji="0" lang="en-US" altLang="zh-CN" sz="5400" b="1" i="0" u="none" strike="noStrike" kern="1200" cap="none" spc="20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2097152" name="图片 4" descr="20150608123223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005" y="4325620"/>
            <a:ext cx="6283960" cy="2526030"/>
          </a:xfrm>
          <a:prstGeom prst="rect">
            <a:avLst/>
          </a:prstGeom>
        </p:spPr>
      </p:pic>
      <p:pic>
        <p:nvPicPr>
          <p:cNvPr id="2097153" name="图片 7" descr="01111A940-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715" y="1787525"/>
            <a:ext cx="6215380" cy="2538095"/>
          </a:xfrm>
          <a:prstGeom prst="rect">
            <a:avLst/>
          </a:prstGeom>
        </p:spPr>
      </p:pic>
      <p:pic>
        <p:nvPicPr>
          <p:cNvPr id="2097154" name="图片 8" descr="20090831212546-14984544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3955" y="4325620"/>
            <a:ext cx="5956300" cy="2526030"/>
          </a:xfrm>
          <a:prstGeom prst="rect">
            <a:avLst/>
          </a:prstGeom>
        </p:spPr>
      </p:pic>
      <p:pic>
        <p:nvPicPr>
          <p:cNvPr id="2097155" name="图片 9" descr="18cb3509e5f64b888a13ac488508266c_th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43955" y="1744345"/>
            <a:ext cx="6114415" cy="2581275"/>
          </a:xfrm>
          <a:prstGeom prst="rect">
            <a:avLst/>
          </a:prstGeom>
        </p:spPr>
      </p:pic>
      <p:sp>
        <p:nvSpPr>
          <p:cNvPr id="1048619" name="副标题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1076643" y="1143000"/>
            <a:ext cx="11217275" cy="6091238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process/thread, file system, and memory management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effectLst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内容占位符 6"/>
          <p:cNvSpPr>
            <a:spLocks noGrp="1"/>
          </p:cNvSpPr>
          <p:nvPr>
            <p:ph idx="1"/>
          </p:nvPr>
        </p:nvSpPr>
        <p:spPr>
          <a:xfrm>
            <a:off x="487045" y="431800"/>
            <a:ext cx="11217275" cy="6091555"/>
          </a:xfrm>
          <a:solidFill>
            <a:schemeClr val="bg1">
              <a:alpha val="52000"/>
            </a:schemeClr>
          </a:solidFill>
          <a:effectLst>
            <a:softEdge rad="406400"/>
          </a:effectLst>
        </p:spPr>
        <p:txBody>
          <a:bodyPr/>
          <a:p>
            <a:endParaRPr lang="zh-CN" altLang="en-US" dirty="0"/>
          </a:p>
        </p:txBody>
      </p:sp>
      <p:sp>
        <p:nvSpPr>
          <p:cNvPr id="1048621" name="标题 5"/>
          <p:cNvSpPr>
            <a:spLocks noGrp="1"/>
          </p:cNvSpPr>
          <p:nvPr>
            <p:ph type="title"/>
          </p:nvPr>
        </p:nvSpPr>
        <p:spPr>
          <a:xfrm>
            <a:off x="669882" y="760930"/>
            <a:ext cx="10852237" cy="648000"/>
          </a:xfrm>
        </p:spPr>
        <p:txBody>
          <a:bodyPr/>
          <a:p>
            <a:endParaRPr lang="en-US" altLang="zh-CN" dirty="0"/>
          </a:p>
        </p:txBody>
      </p:sp>
      <p:pic>
        <p:nvPicPr>
          <p:cNvPr id="2097156" name="图片 3" descr="2019-04-23 19:12:12.1340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" y="220345"/>
            <a:ext cx="5494020" cy="3636010"/>
          </a:xfrm>
          <a:prstGeom prst="rect">
            <a:avLst/>
          </a:prstGeom>
        </p:spPr>
      </p:pic>
      <p:pic>
        <p:nvPicPr>
          <p:cNvPr id="2097157" name="图片 4" descr="2019-04-23 19:12:36.916000"/>
          <p:cNvPicPr>
            <a:picLocks noChangeAspect="1"/>
          </p:cNvPicPr>
          <p:nvPr/>
        </p:nvPicPr>
        <p:blipFill>
          <a:blip r:embed="rId3"/>
          <a:srcRect l="955" t="5000" r="-9236" b="6667"/>
          <a:stretch>
            <a:fillRect/>
          </a:stretch>
        </p:blipFill>
        <p:spPr>
          <a:xfrm>
            <a:off x="7014210" y="245745"/>
            <a:ext cx="5617210" cy="3503295"/>
          </a:xfrm>
          <a:prstGeom prst="rect">
            <a:avLst/>
          </a:prstGeom>
        </p:spPr>
      </p:pic>
      <p:sp>
        <p:nvSpPr>
          <p:cNvPr id="1048622" name="矩形 8"/>
          <p:cNvSpPr/>
          <p:nvPr/>
        </p:nvSpPr>
        <p:spPr>
          <a:xfrm rot="21060000">
            <a:off x="6280785" y="4730750"/>
            <a:ext cx="5232400" cy="10147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6000" b="1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easier to use?</a:t>
            </a:r>
            <a:endParaRPr lang="en-US" altLang="zh-CN" sz="6000" b="1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48623" name="爆炸形 1 10"/>
          <p:cNvSpPr/>
          <p:nvPr/>
        </p:nvSpPr>
        <p:spPr>
          <a:xfrm>
            <a:off x="3368040" y="2037080"/>
            <a:ext cx="5659120" cy="3119120"/>
          </a:xfrm>
          <a:prstGeom prst="irregularSeal1">
            <a:avLst/>
          </a:prstGeom>
          <a:solidFill>
            <a:schemeClr val="accent2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24" name="矩形 9"/>
          <p:cNvSpPr/>
          <p:nvPr/>
        </p:nvSpPr>
        <p:spPr>
          <a:xfrm rot="840000">
            <a:off x="636588" y="4711699"/>
            <a:ext cx="4488180" cy="993142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6000" b="1" dirty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more artistic?</a:t>
            </a:r>
            <a:endParaRPr lang="en-US" altLang="zh-CN" sz="6000" b="1" dirty="0">
              <a:ln w="1016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48625" name="矩形 7"/>
          <p:cNvSpPr/>
          <p:nvPr/>
        </p:nvSpPr>
        <p:spPr>
          <a:xfrm>
            <a:off x="4521200" y="2423160"/>
            <a:ext cx="3277235" cy="214884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138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V.S</a:t>
            </a:r>
            <a:endParaRPr lang="en-US" altLang="zh-CN" sz="13800" b="1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内容占位符 6"/>
          <p:cNvSpPr>
            <a:spLocks noGrp="1"/>
          </p:cNvSpPr>
          <p:nvPr>
            <p:ph idx="1"/>
          </p:nvPr>
        </p:nvSpPr>
        <p:spPr>
          <a:xfrm>
            <a:off x="487045" y="431800"/>
            <a:ext cx="11217275" cy="6091555"/>
          </a:xfrm>
          <a:solidFill>
            <a:schemeClr val="bg1">
              <a:alpha val="52000"/>
            </a:schemeClr>
          </a:solidFill>
          <a:effectLst>
            <a:softEdge rad="406400"/>
          </a:effectLst>
        </p:spPr>
        <p:txBody>
          <a:bodyPr/>
          <a:p>
            <a:endParaRPr lang="zh-CN" altLang="en-US" dirty="0"/>
          </a:p>
        </p:txBody>
      </p:sp>
      <p:sp>
        <p:nvSpPr>
          <p:cNvPr id="1048627" name="标题 5"/>
          <p:cNvSpPr>
            <a:spLocks noGrp="1"/>
          </p:cNvSpPr>
          <p:nvPr>
            <p:ph type="title"/>
          </p:nvPr>
        </p:nvSpPr>
        <p:spPr>
          <a:xfrm>
            <a:off x="669882" y="760930"/>
            <a:ext cx="10852237" cy="648000"/>
          </a:xfrm>
        </p:spPr>
        <p:txBody>
          <a:bodyPr/>
          <a:p>
            <a:r>
              <a:rPr lang="en-US" altLang="zh-CN" sz="4400" dirty="0" smtClean="0"/>
              <a:t>Operating system in future</a:t>
            </a:r>
            <a:endParaRPr lang="en-US" altLang="zh-CN" sz="4400" dirty="0"/>
          </a:p>
        </p:txBody>
      </p:sp>
      <p:sp>
        <p:nvSpPr>
          <p:cNvPr id="1048628" name="弦形 4"/>
          <p:cNvSpPr/>
          <p:nvPr/>
        </p:nvSpPr>
        <p:spPr>
          <a:xfrm>
            <a:off x="1879600" y="1727200"/>
            <a:ext cx="5801360" cy="3611880"/>
          </a:xfrm>
          <a:prstGeom prst="chord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29" name="弦形 7"/>
          <p:cNvSpPr/>
          <p:nvPr/>
        </p:nvSpPr>
        <p:spPr>
          <a:xfrm rot="10800000">
            <a:off x="4135120" y="1706880"/>
            <a:ext cx="6029960" cy="3616960"/>
          </a:xfrm>
          <a:prstGeom prst="chord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30" name="TextBox 8"/>
          <p:cNvSpPr txBox="1"/>
          <p:nvPr/>
        </p:nvSpPr>
        <p:spPr>
          <a:xfrm>
            <a:off x="2219960" y="2611120"/>
            <a:ext cx="4074160" cy="1882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dirty="0" smtClean="0"/>
              <a:t>1. Ubiquitous </a:t>
            </a:r>
            <a:r>
              <a:rPr lang="en-US" altLang="zh-CN" sz="4000" dirty="0" smtClean="0"/>
              <a:t>   operating         system</a:t>
            </a:r>
            <a:endParaRPr lang="zh-CN" altLang="en-US" sz="4000" dirty="0"/>
          </a:p>
        </p:txBody>
      </p:sp>
      <p:sp>
        <p:nvSpPr>
          <p:cNvPr id="1048631" name="TextBox 9"/>
          <p:cNvSpPr txBox="1"/>
          <p:nvPr/>
        </p:nvSpPr>
        <p:spPr>
          <a:xfrm>
            <a:off x="6756400" y="2540000"/>
            <a:ext cx="3083560" cy="1285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dirty="0" smtClean="0"/>
              <a:t>2. Network security</a:t>
            </a:r>
            <a:endParaRPr lang="zh-CN" altLang="en-US" sz="4000" dirty="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2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6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1.xml><?xml version="1.0" encoding="utf-8"?>
<p:tagLst xmlns:p="http://schemas.openxmlformats.org/presentationml/2006/main">
  <p:tag name="KSO_WM_DOC_GUID" val="{825d443c-7987-4b44-b0e2-ee04104c9211}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空白设计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WPS 演示</Application>
  <PresentationFormat/>
  <Paragraphs>62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Office 主题​​</vt:lpstr>
      <vt:lpstr>1_空白设计模板</vt:lpstr>
      <vt:lpstr>What is operating system?</vt:lpstr>
      <vt:lpstr>PowerPoint 演示文稿</vt:lpstr>
      <vt:lpstr>Three IMPORTANT parts of the operating system</vt:lpstr>
      <vt:lpstr>PowerPoint 演示文稿</vt:lpstr>
      <vt:lpstr>PowerPoint 演示文稿</vt:lpstr>
      <vt:lpstr>Operating system in future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operating system?</dc:title>
  <dc:creator>ASUS</dc:creator>
  <cp:lastModifiedBy>斜月×三星</cp:lastModifiedBy>
  <cp:revision>1</cp:revision>
  <dcterms:created xsi:type="dcterms:W3CDTF">2019-04-24T15:06:11Z</dcterms:created>
  <dcterms:modified xsi:type="dcterms:W3CDTF">2019-04-24T15:06:12Z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