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5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AEF88-5FE7-4CE2-BED9-897B110961C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5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77763-4CFD-41EA-8F76-358D66C0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4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A88-7C05-4B09-9748-6D055BB2ABEE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4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173-D995-464A-B327-E694FE7F3F67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8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AF2-0043-4C77-B038-6D46CB68E132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6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59215" b="36435"/>
          <a:stretch>
            <a:fillRect/>
          </a:stretch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431C-A68D-4191-8074-E686A6D45CB9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4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592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962C0D7-01F1-461A-8BD5-F8B88958AA41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3" name="Picture 2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05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7CFD-5CA1-461E-9835-F91426523F5D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9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3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5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3EDD-1641-4F60-AB37-4E851DEE169C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60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837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44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5302-CB92-4299-91EC-352274BD7611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61" name="Picture 17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322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769A-5A05-4FDC-94B3-674069A9B67B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5" name="Picture 1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570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16-4C78-4E38-AD30-1EDA48F717A6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4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59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3CC-BAC5-400C-A631-347483A88916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62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77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9B039C4-DDC3-4116-9849-A006C10EAE9F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3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6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7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/>
          </a:lstStyle>
          <a:p>
            <a:fld id="{65C6EBEF-36A1-4A4C-8678-778B00FB8915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GROUP_01_Brilliant computer network</a:t>
            </a:r>
            <a:endParaRPr lang="en-US" dirty="0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7" name="Picture 21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6" t="474" r="48549" b="36564"/>
          <a:stretch>
            <a:fillRect/>
          </a:stretch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665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437-E907-4134-A3C0-8120850C093D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8" name="Picture 14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268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820-B63E-4E53-8D62-5C557EA73F4C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6" name="Picture 16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59215" b="36435"/>
          <a:stretch>
            <a:fillRect/>
          </a:stretch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62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FABA-1CB6-48F7-8F94-75379104C6B7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9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5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1E73-D967-49B7-82CB-1C1F0AE58909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60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44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58B-D21D-4A6C-9B30-E197F0066F3F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61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39-9AE6-4FE6-B893-40E8A5A0203F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5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EA84-22B6-440C-8F36-2A317974A91E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4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6348-8E27-433A-83D3-78E1C0C321FA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62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6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7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/>
          </a:lstStyle>
          <a:p>
            <a:fld id="{4A08BBFD-663B-4F3A-91A2-6CE68A7803A3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GROUP_01_Brilliant computer network</a:t>
            </a:r>
            <a:endParaRPr lang="en-US" dirty="0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7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116" t="474" r="48549" b="36564"/>
          <a:stretch>
            <a:fillRect/>
          </a:stretch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1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048576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45728" name="Straight Connector 13"/>
          <p:cNvCxnSpPr>
            <a:cxnSpLocks/>
          </p:cNvCxnSpPr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26DA-6C34-45BF-BC8A-9CA4509ADC25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1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048576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45728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B58B-624D-4C11-B267-BBB1EAC7028C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ED527B-333C-4EF8-8E67-5867DDBDF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Introduction of Computer network</a:t>
            </a:r>
            <a:endParaRPr lang="zh-CN" altLang="en-US" sz="4000" dirty="0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>
          <a:xfrm>
            <a:off x="1130270" y="2069127"/>
            <a:ext cx="9603275" cy="3921121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All Kinds of computer network, e.g. Ethernet, Token Ring, FDDI, ATM, WLAN</a:t>
            </a:r>
          </a:p>
          <a:p>
            <a:endParaRPr lang="en-US" altLang="zh-CN" sz="3600" dirty="0"/>
          </a:p>
          <a:p>
            <a:r>
              <a:rPr lang="en-US" altLang="zh-CN" sz="3600" dirty="0"/>
              <a:t>DEFINE: a system to connect the </a:t>
            </a:r>
            <a:r>
              <a:rPr lang="en-US" altLang="zh-CN" sz="3600"/>
              <a:t>computers in </a:t>
            </a:r>
            <a:r>
              <a:rPr lang="en-US" altLang="zh-CN" sz="3600" dirty="0"/>
              <a:t>different places.</a:t>
            </a:r>
          </a:p>
        </p:txBody>
      </p:sp>
      <p:sp>
        <p:nvSpPr>
          <p:cNvPr id="10485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570841-8B6F-437A-93D6-ADDB2F00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History of computer network </a:t>
            </a:r>
            <a:endParaRPr lang="zh-CN" altLang="en-US" sz="4000" dirty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>
          <a:xfrm>
            <a:off x="1130270" y="2207696"/>
            <a:ext cx="11108732" cy="3782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1. Terminal - oriented computer network</a:t>
            </a:r>
          </a:p>
          <a:p>
            <a:pPr marL="0" indent="0">
              <a:buNone/>
            </a:pPr>
            <a:r>
              <a:rPr lang="en-US" altLang="zh-CN" sz="3600" dirty="0"/>
              <a:t>2. Computer - computer network </a:t>
            </a:r>
          </a:p>
          <a:p>
            <a:pPr marL="0" indent="0">
              <a:buNone/>
            </a:pPr>
            <a:r>
              <a:rPr lang="en-US" altLang="zh-CN" sz="3600" dirty="0"/>
              <a:t>3. Open standardized network</a:t>
            </a:r>
          </a:p>
          <a:p>
            <a:pPr marL="0" indent="0">
              <a:buNone/>
            </a:pPr>
            <a:r>
              <a:rPr lang="en-US" altLang="zh-CN" sz="3600" dirty="0"/>
              <a:t>4. Internet and the high-speed network technology   </a:t>
            </a:r>
          </a:p>
        </p:txBody>
      </p:sp>
      <p:sp>
        <p:nvSpPr>
          <p:cNvPr id="10485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A7EB59-5C01-4D2F-8AF1-1453F2C5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Function of Computer Network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130270" y="2069127"/>
            <a:ext cx="9603275" cy="3921121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Information interchange and communication</a:t>
            </a:r>
          </a:p>
          <a:p>
            <a:r>
              <a:rPr lang="en-US" altLang="zh-CN" sz="3600" dirty="0"/>
              <a:t>Resource sharing</a:t>
            </a:r>
          </a:p>
          <a:p>
            <a:r>
              <a:rPr lang="en-US" altLang="zh-CN" sz="3600" dirty="0"/>
              <a:t>Improve system reliability</a:t>
            </a:r>
          </a:p>
          <a:p>
            <a:r>
              <a:rPr lang="en-US" altLang="zh-CN" sz="3600" dirty="0"/>
              <a:t>Balanced load and distribution processing</a:t>
            </a:r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/>
                <a:ea typeface="等线" panose="02010600030101010101" pitchFamily="2" charset="-122"/>
                <a:cs typeface="+mn-cs"/>
              </a:rPr>
              <a:t>GROUP_01_Brilliant computer network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E8EFF-94AC-4DD3-854C-91A564C4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ym typeface="+mn-ea"/>
              </a:rPr>
              <a:t>Crossing field of Computer Network and Communication</a:t>
            </a:r>
            <a:endParaRPr lang="en-US" altLang="zh-CN" sz="4000" dirty="0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1130270" y="2069127"/>
            <a:ext cx="9603275" cy="39211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3600" dirty="0"/>
          </a:p>
          <a:p>
            <a:r>
              <a:rPr lang="en-US" altLang="zh-CN" sz="3600" dirty="0"/>
              <a:t>1.Web Storage Technology and Cloud Processing Technology</a:t>
            </a:r>
          </a:p>
          <a:p>
            <a:r>
              <a:rPr lang="en-US" altLang="zh-CN" sz="3600" dirty="0"/>
              <a:t>2.Node Defense and Congestion Defense Technology</a:t>
            </a:r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D6B38-69BE-45CC-93FA-3DA60956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Future development trend of computer network</a:t>
            </a:r>
            <a:endParaRPr lang="zh-CN" altLang="en-US" sz="4000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1130270" y="2069127"/>
            <a:ext cx="9603275" cy="3921121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1. Network structure adapts to network interconnection</a:t>
            </a:r>
          </a:p>
          <a:p>
            <a:r>
              <a:rPr lang="en-US" altLang="zh-CN" sz="3600" dirty="0"/>
              <a:t>2. New services</a:t>
            </a:r>
          </a:p>
          <a:p>
            <a:r>
              <a:rPr lang="en-US" altLang="zh-CN" sz="3600" dirty="0"/>
              <a:t>3. close to application</a:t>
            </a:r>
          </a:p>
          <a:p>
            <a:r>
              <a:rPr lang="en-US" altLang="zh-CN" sz="3600" dirty="0"/>
              <a:t>4. adapt to </a:t>
            </a:r>
            <a:r>
              <a:rPr lang="en-US" altLang="zh-CN" sz="3600"/>
              <a:t>the  communication</a:t>
            </a:r>
            <a:endParaRPr lang="en-US" altLang="zh-CN" sz="3600" dirty="0"/>
          </a:p>
        </p:txBody>
      </p:sp>
      <p:sp>
        <p:nvSpPr>
          <p:cNvPr id="10486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GROUP_01_Brilliant computer network</a:t>
            </a:r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4A68C-855B-4EFC-814B-BE05C894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527B-333C-4EF8-8E67-5867DDBDF8D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Century Gothic</vt:lpstr>
      <vt:lpstr>Gallery</vt:lpstr>
      <vt:lpstr>1_Gallery</vt:lpstr>
      <vt:lpstr>Introduction of Computer network</vt:lpstr>
      <vt:lpstr>History of computer network </vt:lpstr>
      <vt:lpstr>Function of Computer Network</vt:lpstr>
      <vt:lpstr>Crossing field of Computer Network and Communication</vt:lpstr>
      <vt:lpstr>Future development trend of computer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877025353@qq.com</dc:creator>
  <cp:lastModifiedBy>877025353@qq.com</cp:lastModifiedBy>
  <cp:revision>5</cp:revision>
  <dcterms:created xsi:type="dcterms:W3CDTF">2019-04-21T19:07:00Z</dcterms:created>
  <dcterms:modified xsi:type="dcterms:W3CDTF">2019-04-24T14:13:28Z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