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7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1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8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6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1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3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8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3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7EFBE83-336D-4112-894D-370F385FF08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2091885-7E0B-4193-AB12-5AAF917FC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9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Basic functions of data structure</a:t>
            </a:r>
            <a:endParaRPr lang="zh-CN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1. STORE AND ORGANIZE DATA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2.ACCESS AND PROCESS DATA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structure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115" y="605473"/>
            <a:ext cx="7561421" cy="687705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80" dirty="0"/>
              <a:t>FEATURES </a:t>
            </a:r>
            <a:r>
              <a:rPr spc="5" dirty="0"/>
              <a:t>OF</a:t>
            </a:r>
            <a:r>
              <a:rPr spc="-570" dirty="0"/>
              <a:t> </a:t>
            </a:r>
            <a:r>
              <a:rPr spc="5" dirty="0"/>
              <a:t>ALOGROTHM</a:t>
            </a:r>
          </a:p>
        </p:txBody>
      </p:sp>
      <p:sp>
        <p:nvSpPr>
          <p:cNvPr id="3" name="object 3"/>
          <p:cNvSpPr/>
          <p:nvPr/>
        </p:nvSpPr>
        <p:spPr>
          <a:xfrm>
            <a:off x="833438" y="1857058"/>
            <a:ext cx="10525125" cy="4361021"/>
          </a:xfrm>
          <a:custGeom>
            <a:avLst/>
            <a:gdLst/>
            <a:ahLst/>
            <a:cxnLst/>
            <a:rect l="l" t="t" r="r" b="b"/>
            <a:pathLst>
              <a:path w="14033500" h="5814695">
                <a:moveTo>
                  <a:pt x="14030655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5811641"/>
                </a:lnTo>
                <a:lnTo>
                  <a:pt x="2843" y="5814484"/>
                </a:lnTo>
                <a:lnTo>
                  <a:pt x="14030655" y="5814484"/>
                </a:lnTo>
                <a:lnTo>
                  <a:pt x="14033499" y="5811641"/>
                </a:lnTo>
                <a:lnTo>
                  <a:pt x="14033499" y="5808134"/>
                </a:lnTo>
                <a:lnTo>
                  <a:pt x="6350" y="5808134"/>
                </a:lnTo>
                <a:lnTo>
                  <a:pt x="6350" y="5801784"/>
                </a:lnTo>
                <a:lnTo>
                  <a:pt x="12700" y="5801784"/>
                </a:lnTo>
                <a:lnTo>
                  <a:pt x="12700" y="12700"/>
                </a:lnTo>
                <a:lnTo>
                  <a:pt x="6350" y="12700"/>
                </a:lnTo>
                <a:lnTo>
                  <a:pt x="6350" y="6350"/>
                </a:lnTo>
                <a:lnTo>
                  <a:pt x="14033499" y="6350"/>
                </a:lnTo>
                <a:lnTo>
                  <a:pt x="14033499" y="2842"/>
                </a:lnTo>
                <a:lnTo>
                  <a:pt x="14030655" y="0"/>
                </a:lnTo>
                <a:close/>
              </a:path>
              <a:path w="14033500" h="5814695">
                <a:moveTo>
                  <a:pt x="12700" y="5801784"/>
                </a:moveTo>
                <a:lnTo>
                  <a:pt x="6350" y="5801784"/>
                </a:lnTo>
                <a:lnTo>
                  <a:pt x="6350" y="5808134"/>
                </a:lnTo>
                <a:lnTo>
                  <a:pt x="12700" y="5808134"/>
                </a:lnTo>
                <a:lnTo>
                  <a:pt x="12700" y="5801784"/>
                </a:lnTo>
                <a:close/>
              </a:path>
              <a:path w="14033500" h="5814695">
                <a:moveTo>
                  <a:pt x="14020799" y="5801784"/>
                </a:moveTo>
                <a:lnTo>
                  <a:pt x="12700" y="5801784"/>
                </a:lnTo>
                <a:lnTo>
                  <a:pt x="12700" y="5808134"/>
                </a:lnTo>
                <a:lnTo>
                  <a:pt x="14020799" y="5808134"/>
                </a:lnTo>
                <a:lnTo>
                  <a:pt x="14020799" y="5801784"/>
                </a:lnTo>
                <a:close/>
              </a:path>
              <a:path w="14033500" h="5814695">
                <a:moveTo>
                  <a:pt x="14020799" y="9856"/>
                </a:moveTo>
                <a:lnTo>
                  <a:pt x="14020799" y="5808134"/>
                </a:lnTo>
                <a:lnTo>
                  <a:pt x="14027149" y="5808134"/>
                </a:lnTo>
                <a:lnTo>
                  <a:pt x="14027149" y="5801784"/>
                </a:lnTo>
                <a:lnTo>
                  <a:pt x="14033499" y="5801784"/>
                </a:lnTo>
                <a:lnTo>
                  <a:pt x="14033499" y="12700"/>
                </a:lnTo>
                <a:lnTo>
                  <a:pt x="14023644" y="12700"/>
                </a:lnTo>
                <a:lnTo>
                  <a:pt x="14020799" y="9856"/>
                </a:lnTo>
                <a:close/>
              </a:path>
              <a:path w="14033500" h="5814695">
                <a:moveTo>
                  <a:pt x="14033499" y="5801784"/>
                </a:moveTo>
                <a:lnTo>
                  <a:pt x="14027149" y="5801784"/>
                </a:lnTo>
                <a:lnTo>
                  <a:pt x="14027149" y="5808134"/>
                </a:lnTo>
                <a:lnTo>
                  <a:pt x="14033499" y="5808134"/>
                </a:lnTo>
                <a:lnTo>
                  <a:pt x="14033499" y="5801784"/>
                </a:lnTo>
                <a:close/>
              </a:path>
              <a:path w="14033500" h="5814695">
                <a:moveTo>
                  <a:pt x="12700" y="6350"/>
                </a:moveTo>
                <a:lnTo>
                  <a:pt x="635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14033500" h="5814695">
                <a:moveTo>
                  <a:pt x="14020799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14020799" y="12700"/>
                </a:lnTo>
                <a:lnTo>
                  <a:pt x="14020799" y="6350"/>
                </a:lnTo>
                <a:close/>
              </a:path>
              <a:path w="14033500" h="5814695">
                <a:moveTo>
                  <a:pt x="14027149" y="6350"/>
                </a:moveTo>
                <a:lnTo>
                  <a:pt x="14020799" y="6350"/>
                </a:lnTo>
                <a:lnTo>
                  <a:pt x="14020799" y="9856"/>
                </a:lnTo>
                <a:lnTo>
                  <a:pt x="14023644" y="12700"/>
                </a:lnTo>
                <a:lnTo>
                  <a:pt x="14027149" y="12700"/>
                </a:lnTo>
                <a:lnTo>
                  <a:pt x="14027149" y="6350"/>
                </a:lnTo>
                <a:close/>
              </a:path>
              <a:path w="14033500" h="5814695">
                <a:moveTo>
                  <a:pt x="14033499" y="6350"/>
                </a:moveTo>
                <a:lnTo>
                  <a:pt x="14027149" y="6350"/>
                </a:lnTo>
                <a:lnTo>
                  <a:pt x="14027149" y="12700"/>
                </a:lnTo>
                <a:lnTo>
                  <a:pt x="14030655" y="12700"/>
                </a:lnTo>
                <a:lnTo>
                  <a:pt x="14033499" y="9856"/>
                </a:lnTo>
                <a:lnTo>
                  <a:pt x="14033499" y="6350"/>
                </a:lnTo>
                <a:close/>
              </a:path>
              <a:path w="14033500" h="5814695">
                <a:moveTo>
                  <a:pt x="14033499" y="9856"/>
                </a:moveTo>
                <a:lnTo>
                  <a:pt x="14030655" y="12700"/>
                </a:lnTo>
                <a:lnTo>
                  <a:pt x="14033499" y="12700"/>
                </a:lnTo>
                <a:lnTo>
                  <a:pt x="14033499" y="985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36081" y="2551350"/>
            <a:ext cx="3664744" cy="2972435"/>
          </a:xfrm>
          <a:prstGeom prst="rect">
            <a:avLst/>
          </a:prstGeom>
        </p:spPr>
        <p:txBody>
          <a:bodyPr vert="horz" wrap="square" lIns="0" tIns="89058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935"/>
              </a:spcBef>
              <a:buChar char="•"/>
              <a:tabLst>
                <a:tab pos="317500" algn="l"/>
              </a:tabLst>
            </a:pPr>
            <a:r>
              <a:rPr sz="3190" spc="-5" dirty="0">
                <a:latin typeface="Times New Roman" panose="02020603050405020304"/>
                <a:cs typeface="Times New Roman" panose="02020603050405020304"/>
              </a:rPr>
              <a:t>FINENESS</a:t>
            </a:r>
            <a:endParaRPr sz="3190" dirty="0">
              <a:latin typeface="Times New Roman" panose="02020603050405020304"/>
              <a:cs typeface="Times New Roman" panose="02020603050405020304"/>
            </a:endParaRPr>
          </a:p>
          <a:p>
            <a:pPr marL="317500" indent="-304800">
              <a:lnSpc>
                <a:spcPct val="100000"/>
              </a:lnSpc>
              <a:spcBef>
                <a:spcPts val="840"/>
              </a:spcBef>
              <a:buChar char="•"/>
              <a:tabLst>
                <a:tab pos="317500" algn="l"/>
              </a:tabLst>
            </a:pPr>
            <a:r>
              <a:rPr sz="3190" spc="-5" dirty="0">
                <a:latin typeface="Times New Roman" panose="02020603050405020304"/>
                <a:cs typeface="Times New Roman" panose="02020603050405020304"/>
              </a:rPr>
              <a:t>DEFINITENESS</a:t>
            </a:r>
            <a:endParaRPr sz="3190" dirty="0">
              <a:latin typeface="Times New Roman" panose="02020603050405020304"/>
              <a:cs typeface="Times New Roman" panose="02020603050405020304"/>
            </a:endParaRPr>
          </a:p>
          <a:p>
            <a:pPr marL="317500" indent="-304800">
              <a:lnSpc>
                <a:spcPct val="100000"/>
              </a:lnSpc>
              <a:spcBef>
                <a:spcPts val="840"/>
              </a:spcBef>
              <a:buChar char="•"/>
              <a:tabLst>
                <a:tab pos="317500" algn="l"/>
              </a:tabLst>
            </a:pPr>
            <a:r>
              <a:rPr sz="3190" spc="-5" dirty="0">
                <a:latin typeface="Times New Roman" panose="02020603050405020304"/>
                <a:cs typeface="Times New Roman" panose="02020603050405020304"/>
              </a:rPr>
              <a:t>FEASIBILITY</a:t>
            </a:r>
            <a:endParaRPr sz="3190" dirty="0">
              <a:latin typeface="Times New Roman" panose="02020603050405020304"/>
              <a:cs typeface="Times New Roman" panose="02020603050405020304"/>
            </a:endParaRPr>
          </a:p>
          <a:p>
            <a:pPr marL="317500" indent="-304800">
              <a:lnSpc>
                <a:spcPct val="100000"/>
              </a:lnSpc>
              <a:spcBef>
                <a:spcPts val="840"/>
              </a:spcBef>
              <a:buChar char="•"/>
              <a:tabLst>
                <a:tab pos="317500" algn="l"/>
              </a:tabLst>
            </a:pPr>
            <a:r>
              <a:rPr sz="3190" spc="-45" dirty="0">
                <a:latin typeface="Times New Roman" panose="02020603050405020304"/>
                <a:cs typeface="Times New Roman" panose="02020603050405020304"/>
              </a:rPr>
              <a:t>CENTAIN</a:t>
            </a:r>
            <a:r>
              <a:rPr sz="319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90" dirty="0">
                <a:latin typeface="Times New Roman" panose="02020603050405020304"/>
                <a:cs typeface="Times New Roman" panose="02020603050405020304"/>
              </a:rPr>
              <a:t>INPUT</a:t>
            </a:r>
          </a:p>
          <a:p>
            <a:pPr marL="317500" indent="-304800">
              <a:lnSpc>
                <a:spcPct val="100000"/>
              </a:lnSpc>
              <a:spcBef>
                <a:spcPts val="840"/>
              </a:spcBef>
              <a:buChar char="•"/>
              <a:tabLst>
                <a:tab pos="317500" algn="l"/>
              </a:tabLst>
            </a:pPr>
            <a:r>
              <a:rPr sz="3190" spc="-55" dirty="0"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319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90" spc="5" dirty="0">
                <a:latin typeface="Times New Roman" panose="02020603050405020304"/>
                <a:cs typeface="Times New Roman" panose="02020603050405020304"/>
              </a:rPr>
              <a:t>OUTPUT</a:t>
            </a:r>
            <a:endParaRPr sz="319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US" dirty="0" err="1"/>
              <a:t>e</a:t>
            </a:r>
            <a:r>
              <a:rPr lang="en-US" altLang="zh-CN" dirty="0" err="1"/>
              <a:t>sign</a:t>
            </a:r>
            <a:r>
              <a:rPr lang="en-US" altLang="zh-CN" dirty="0"/>
              <a:t> Principles of Algorithms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3" y="1724025"/>
            <a:ext cx="10554574" cy="4268123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en-GB" sz="2800" dirty="0"/>
              <a:t>1. Validity</a:t>
            </a:r>
          </a:p>
          <a:p>
            <a:pPr>
              <a:lnSpc>
                <a:spcPct val="220000"/>
              </a:lnSpc>
            </a:pPr>
            <a:r>
              <a:rPr lang="en-GB" sz="2800" dirty="0"/>
              <a:t>2. Readability</a:t>
            </a:r>
          </a:p>
          <a:p>
            <a:pPr>
              <a:lnSpc>
                <a:spcPct val="220000"/>
              </a:lnSpc>
            </a:pPr>
            <a:r>
              <a:rPr lang="en-GB" sz="2800" dirty="0"/>
              <a:t>3. Robustness</a:t>
            </a:r>
          </a:p>
          <a:p>
            <a:pPr>
              <a:lnSpc>
                <a:spcPct val="220000"/>
              </a:lnSpc>
            </a:pPr>
            <a:r>
              <a:rPr lang="en-GB" sz="2800" dirty="0"/>
              <a:t>4. High efficiency and low storage demand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The Impact of Data Stucture and algorithms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en-US" altLang="zh-CN" sz="2800" dirty="0"/>
              <a:t> Like gearbox inside the car 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2800" dirty="0"/>
              <a:t> Improve program performance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8</TotalTime>
  <Words>68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Century Gothic</vt:lpstr>
      <vt:lpstr>Microsoft Sans Serif</vt:lpstr>
      <vt:lpstr>Times New Roman</vt:lpstr>
      <vt:lpstr>Wingdings</vt:lpstr>
      <vt:lpstr>Wingdings 2</vt:lpstr>
      <vt:lpstr>引用</vt:lpstr>
      <vt:lpstr>Basic functions of data structure</vt:lpstr>
      <vt:lpstr>data structure</vt:lpstr>
      <vt:lpstr>FEATURES OF ALOGROTHM</vt:lpstr>
      <vt:lpstr>Design Principles of Algorithms</vt:lpstr>
      <vt:lpstr>The Impact of Data Stucture and algorithms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functions of data structure</dc:title>
  <dc:creator>子康 郭</dc:creator>
  <cp:lastModifiedBy>Xin Huang</cp:lastModifiedBy>
  <cp:revision>4</cp:revision>
  <dcterms:created xsi:type="dcterms:W3CDTF">2019-04-24T11:35:00Z</dcterms:created>
  <dcterms:modified xsi:type="dcterms:W3CDTF">2019-04-25T02:36:51Z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