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09.xml" ContentType="application/vnd.openxmlformats-officedocument.presentationml.tags+xml"/>
  <Override PartName="/ppt/theme/themeOverride1.xml" ContentType="application/vnd.openxmlformats-officedocument.themeOverride+xml"/>
  <Override PartName="/ppt/tags/tag1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86" d="100"/>
          <a:sy n="86" d="100"/>
        </p:scale>
        <p:origin x="614" y="6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943A2F-9A78-4A83-8A1E-5247D84990D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9C18405-8C45-4700-9A7C-1E307FBB3438}">
      <dgm:prSet phldrT="[文本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2800" dirty="0"/>
            <a:t>It involved in the late 1960s, but became prevalent in the early 1990s.</a:t>
          </a:r>
          <a:endParaRPr lang="zh-CN" altLang="en-US" sz="2800" dirty="0"/>
        </a:p>
      </dgm:t>
    </dgm:pt>
    <dgm:pt modelId="{3C97D22C-E76D-4D94-9596-BDB4FCAC1A18}" type="parTrans" cxnId="{6E97D489-42AC-4371-846C-9EC0BFD30A54}">
      <dgm:prSet/>
      <dgm:spPr/>
      <dgm:t>
        <a:bodyPr/>
        <a:lstStyle/>
        <a:p>
          <a:endParaRPr lang="zh-CN" altLang="en-US"/>
        </a:p>
      </dgm:t>
    </dgm:pt>
    <dgm:pt modelId="{38C8A4D0-DE43-41EB-9EDE-02A3233E2ADD}" type="sibTrans" cxnId="{6E97D489-42AC-4371-846C-9EC0BFD30A54}">
      <dgm:prSet/>
      <dgm:spPr/>
      <dgm:t>
        <a:bodyPr/>
        <a:lstStyle/>
        <a:p>
          <a:endParaRPr lang="zh-CN" altLang="en-US"/>
        </a:p>
      </dgm:t>
    </dgm:pt>
    <dgm:pt modelId="{D674CBD0-7E32-49B7-AB3F-20FB96D2D8B4}">
      <dgm:prSet phldrT="[文本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2800" dirty="0"/>
            <a:t>Research of </a:t>
          </a:r>
          <a:r>
            <a:rPr lang="en-US" sz="2800" dirty="0" err="1"/>
            <a:t>Edsger</a:t>
          </a:r>
          <a:r>
            <a:rPr lang="en-US" sz="2800" dirty="0"/>
            <a:t> Dijkstra in 1968 and David </a:t>
          </a:r>
          <a:r>
            <a:rPr lang="en-US" sz="2800" dirty="0" err="1"/>
            <a:t>Parnas</a:t>
          </a:r>
          <a:r>
            <a:rPr lang="en-US" sz="2800" dirty="0"/>
            <a:t> in the early 1970s.</a:t>
          </a:r>
          <a:endParaRPr lang="zh-CN" altLang="en-US" sz="2800" dirty="0"/>
        </a:p>
      </dgm:t>
    </dgm:pt>
    <dgm:pt modelId="{53803DF3-5AF0-4407-B92D-2F3FA87D424D}" type="parTrans" cxnId="{E9DCC67B-1C80-4E5B-AA9D-86D24C8C62C7}">
      <dgm:prSet/>
      <dgm:spPr/>
      <dgm:t>
        <a:bodyPr/>
        <a:lstStyle/>
        <a:p>
          <a:endParaRPr lang="zh-CN" altLang="en-US"/>
        </a:p>
      </dgm:t>
    </dgm:pt>
    <dgm:pt modelId="{916BEAA0-F264-413B-8FDE-2B78959BAEA1}" type="sibTrans" cxnId="{E9DCC67B-1C80-4E5B-AA9D-86D24C8C62C7}">
      <dgm:prSet/>
      <dgm:spPr/>
      <dgm:t>
        <a:bodyPr/>
        <a:lstStyle/>
        <a:p>
          <a:endParaRPr lang="zh-CN" altLang="en-US"/>
        </a:p>
      </dgm:t>
    </dgm:pt>
    <dgm:pt modelId="{7CD08ADC-F85A-475D-9125-FF0184E1B416}">
      <dgm:prSet phldrT="[文本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2800" dirty="0"/>
            <a:t>Relationship between software architecture and human being.</a:t>
          </a:r>
          <a:endParaRPr lang="zh-CN" altLang="en-US" sz="2800" dirty="0"/>
        </a:p>
      </dgm:t>
    </dgm:pt>
    <dgm:pt modelId="{F95012DC-0894-4987-83AB-202CC4B1D0A5}" type="parTrans" cxnId="{42AFE06F-4468-4328-8142-A5C4D1903B9A}">
      <dgm:prSet/>
      <dgm:spPr/>
      <dgm:t>
        <a:bodyPr/>
        <a:lstStyle/>
        <a:p>
          <a:endParaRPr lang="zh-CN" altLang="en-US"/>
        </a:p>
      </dgm:t>
    </dgm:pt>
    <dgm:pt modelId="{81777902-1416-4ED0-9E8E-58A57ABB02C7}" type="sibTrans" cxnId="{42AFE06F-4468-4328-8142-A5C4D1903B9A}">
      <dgm:prSet/>
      <dgm:spPr/>
      <dgm:t>
        <a:bodyPr/>
        <a:lstStyle/>
        <a:p>
          <a:endParaRPr lang="zh-CN" altLang="en-US"/>
        </a:p>
      </dgm:t>
    </dgm:pt>
    <dgm:pt modelId="{55C833A8-77CB-4EA1-ADEF-05B0FED689E3}" type="pres">
      <dgm:prSet presAssocID="{5B943A2F-9A78-4A83-8A1E-5247D84990D6}" presName="linear" presStyleCnt="0">
        <dgm:presLayoutVars>
          <dgm:dir/>
          <dgm:animLvl val="lvl"/>
          <dgm:resizeHandles val="exact"/>
        </dgm:presLayoutVars>
      </dgm:prSet>
      <dgm:spPr/>
    </dgm:pt>
    <dgm:pt modelId="{A34158A9-7029-46C8-B5E3-7E33B3408438}" type="pres">
      <dgm:prSet presAssocID="{89C18405-8C45-4700-9A7C-1E307FBB3438}" presName="parentLin" presStyleCnt="0"/>
      <dgm:spPr/>
    </dgm:pt>
    <dgm:pt modelId="{63E54242-5150-4E85-ACDD-3E8545AD9051}" type="pres">
      <dgm:prSet presAssocID="{89C18405-8C45-4700-9A7C-1E307FBB3438}" presName="parentLeftMargin" presStyleLbl="node1" presStyleIdx="0" presStyleCnt="3"/>
      <dgm:spPr/>
    </dgm:pt>
    <dgm:pt modelId="{5CC36183-D169-4DAE-B615-141B6A00A24A}" type="pres">
      <dgm:prSet presAssocID="{89C18405-8C45-4700-9A7C-1E307FBB343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5DFEC74-35FB-4F8A-875E-D7154833210D}" type="pres">
      <dgm:prSet presAssocID="{89C18405-8C45-4700-9A7C-1E307FBB3438}" presName="negativeSpace" presStyleCnt="0"/>
      <dgm:spPr/>
    </dgm:pt>
    <dgm:pt modelId="{E5268209-C525-43A7-ADF3-A3BC8EC4F509}" type="pres">
      <dgm:prSet presAssocID="{89C18405-8C45-4700-9A7C-1E307FBB3438}" presName="childText" presStyleLbl="conFgAcc1" presStyleIdx="0" presStyleCnt="3">
        <dgm:presLayoutVars>
          <dgm:bulletEnabled val="1"/>
        </dgm:presLayoutVars>
      </dgm:prSet>
      <dgm:spPr/>
    </dgm:pt>
    <dgm:pt modelId="{AD295358-D0C7-40E5-A2D4-6DB72CE3A8E7}" type="pres">
      <dgm:prSet presAssocID="{38C8A4D0-DE43-41EB-9EDE-02A3233E2ADD}" presName="spaceBetweenRectangles" presStyleCnt="0"/>
      <dgm:spPr/>
    </dgm:pt>
    <dgm:pt modelId="{69C64777-B1BC-41DD-86EE-1915AC86D648}" type="pres">
      <dgm:prSet presAssocID="{D674CBD0-7E32-49B7-AB3F-20FB96D2D8B4}" presName="parentLin" presStyleCnt="0"/>
      <dgm:spPr/>
    </dgm:pt>
    <dgm:pt modelId="{9CA41405-34E4-4C72-8712-9F2C5FB75F8F}" type="pres">
      <dgm:prSet presAssocID="{D674CBD0-7E32-49B7-AB3F-20FB96D2D8B4}" presName="parentLeftMargin" presStyleLbl="node1" presStyleIdx="0" presStyleCnt="3"/>
      <dgm:spPr/>
    </dgm:pt>
    <dgm:pt modelId="{7BBD4FE2-0DA0-42D5-B10E-718732F4E91F}" type="pres">
      <dgm:prSet presAssocID="{D674CBD0-7E32-49B7-AB3F-20FB96D2D8B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615C2C6-B35E-4C6D-9E03-06AC95A41399}" type="pres">
      <dgm:prSet presAssocID="{D674CBD0-7E32-49B7-AB3F-20FB96D2D8B4}" presName="negativeSpace" presStyleCnt="0"/>
      <dgm:spPr/>
    </dgm:pt>
    <dgm:pt modelId="{17D1C15D-850D-466E-9A7E-490368BD38FC}" type="pres">
      <dgm:prSet presAssocID="{D674CBD0-7E32-49B7-AB3F-20FB96D2D8B4}" presName="childText" presStyleLbl="conFgAcc1" presStyleIdx="1" presStyleCnt="3">
        <dgm:presLayoutVars>
          <dgm:bulletEnabled val="1"/>
        </dgm:presLayoutVars>
      </dgm:prSet>
      <dgm:spPr/>
    </dgm:pt>
    <dgm:pt modelId="{5EB20751-A43D-4C1E-9426-1EA2667D8C3D}" type="pres">
      <dgm:prSet presAssocID="{916BEAA0-F264-413B-8FDE-2B78959BAEA1}" presName="spaceBetweenRectangles" presStyleCnt="0"/>
      <dgm:spPr/>
    </dgm:pt>
    <dgm:pt modelId="{C6D81A1E-F5D0-4F94-A9B6-AE814A30EF38}" type="pres">
      <dgm:prSet presAssocID="{7CD08ADC-F85A-475D-9125-FF0184E1B416}" presName="parentLin" presStyleCnt="0"/>
      <dgm:spPr/>
    </dgm:pt>
    <dgm:pt modelId="{58622313-5301-40D0-84A8-F874E79E1252}" type="pres">
      <dgm:prSet presAssocID="{7CD08ADC-F85A-475D-9125-FF0184E1B416}" presName="parentLeftMargin" presStyleLbl="node1" presStyleIdx="1" presStyleCnt="3"/>
      <dgm:spPr/>
    </dgm:pt>
    <dgm:pt modelId="{5AF43FE3-64C3-410C-BECC-54BF42A48CAC}" type="pres">
      <dgm:prSet presAssocID="{7CD08ADC-F85A-475D-9125-FF0184E1B41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22ACA03-BF3B-4CCC-8CF9-ABCABA82D624}" type="pres">
      <dgm:prSet presAssocID="{7CD08ADC-F85A-475D-9125-FF0184E1B416}" presName="negativeSpace" presStyleCnt="0"/>
      <dgm:spPr/>
    </dgm:pt>
    <dgm:pt modelId="{9D25F52C-52D6-4662-8ADC-9B88AF501053}" type="pres">
      <dgm:prSet presAssocID="{7CD08ADC-F85A-475D-9125-FF0184E1B41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51B191D-7C18-4C7D-930E-13FD049FC9F0}" type="presOf" srcId="{7CD08ADC-F85A-475D-9125-FF0184E1B416}" destId="{58622313-5301-40D0-84A8-F874E79E1252}" srcOrd="0" destOrd="0" presId="urn:microsoft.com/office/officeart/2005/8/layout/list1"/>
    <dgm:cxn modelId="{42AFE06F-4468-4328-8142-A5C4D1903B9A}" srcId="{5B943A2F-9A78-4A83-8A1E-5247D84990D6}" destId="{7CD08ADC-F85A-475D-9125-FF0184E1B416}" srcOrd="2" destOrd="0" parTransId="{F95012DC-0894-4987-83AB-202CC4B1D0A5}" sibTransId="{81777902-1416-4ED0-9E8E-58A57ABB02C7}"/>
    <dgm:cxn modelId="{0E1C8753-3EBA-4C05-A459-6882CBB2A50B}" type="presOf" srcId="{7CD08ADC-F85A-475D-9125-FF0184E1B416}" destId="{5AF43FE3-64C3-410C-BECC-54BF42A48CAC}" srcOrd="1" destOrd="0" presId="urn:microsoft.com/office/officeart/2005/8/layout/list1"/>
    <dgm:cxn modelId="{E9DCC67B-1C80-4E5B-AA9D-86D24C8C62C7}" srcId="{5B943A2F-9A78-4A83-8A1E-5247D84990D6}" destId="{D674CBD0-7E32-49B7-AB3F-20FB96D2D8B4}" srcOrd="1" destOrd="0" parTransId="{53803DF3-5AF0-4407-B92D-2F3FA87D424D}" sibTransId="{916BEAA0-F264-413B-8FDE-2B78959BAEA1}"/>
    <dgm:cxn modelId="{9DFEE887-CFDE-4C16-B9C4-2107BC78C1C6}" type="presOf" srcId="{89C18405-8C45-4700-9A7C-1E307FBB3438}" destId="{63E54242-5150-4E85-ACDD-3E8545AD9051}" srcOrd="0" destOrd="0" presId="urn:microsoft.com/office/officeart/2005/8/layout/list1"/>
    <dgm:cxn modelId="{6E97D489-42AC-4371-846C-9EC0BFD30A54}" srcId="{5B943A2F-9A78-4A83-8A1E-5247D84990D6}" destId="{89C18405-8C45-4700-9A7C-1E307FBB3438}" srcOrd="0" destOrd="0" parTransId="{3C97D22C-E76D-4D94-9596-BDB4FCAC1A18}" sibTransId="{38C8A4D0-DE43-41EB-9EDE-02A3233E2ADD}"/>
    <dgm:cxn modelId="{0796A6DE-7254-4193-8D0E-4079D4116D4A}" type="presOf" srcId="{D674CBD0-7E32-49B7-AB3F-20FB96D2D8B4}" destId="{9CA41405-34E4-4C72-8712-9F2C5FB75F8F}" srcOrd="0" destOrd="0" presId="urn:microsoft.com/office/officeart/2005/8/layout/list1"/>
    <dgm:cxn modelId="{7C2895E2-8009-45D5-862B-687DF6760CE0}" type="presOf" srcId="{5B943A2F-9A78-4A83-8A1E-5247D84990D6}" destId="{55C833A8-77CB-4EA1-ADEF-05B0FED689E3}" srcOrd="0" destOrd="0" presId="urn:microsoft.com/office/officeart/2005/8/layout/list1"/>
    <dgm:cxn modelId="{8D2549E9-09FB-42D3-A8AB-BD51A1FC4720}" type="presOf" srcId="{D674CBD0-7E32-49B7-AB3F-20FB96D2D8B4}" destId="{7BBD4FE2-0DA0-42D5-B10E-718732F4E91F}" srcOrd="1" destOrd="0" presId="urn:microsoft.com/office/officeart/2005/8/layout/list1"/>
    <dgm:cxn modelId="{7E865EF4-48F4-4550-A611-5608F007A69C}" type="presOf" srcId="{89C18405-8C45-4700-9A7C-1E307FBB3438}" destId="{5CC36183-D169-4DAE-B615-141B6A00A24A}" srcOrd="1" destOrd="0" presId="urn:microsoft.com/office/officeart/2005/8/layout/list1"/>
    <dgm:cxn modelId="{3EB8FDE8-5237-49AD-865D-81F41437D68B}" type="presParOf" srcId="{55C833A8-77CB-4EA1-ADEF-05B0FED689E3}" destId="{A34158A9-7029-46C8-B5E3-7E33B3408438}" srcOrd="0" destOrd="0" presId="urn:microsoft.com/office/officeart/2005/8/layout/list1"/>
    <dgm:cxn modelId="{6545BB8B-A5BD-4166-ACCA-7B1BC131879D}" type="presParOf" srcId="{A34158A9-7029-46C8-B5E3-7E33B3408438}" destId="{63E54242-5150-4E85-ACDD-3E8545AD9051}" srcOrd="0" destOrd="0" presId="urn:microsoft.com/office/officeart/2005/8/layout/list1"/>
    <dgm:cxn modelId="{CB2D5C48-2985-4153-A7FE-75746C10E779}" type="presParOf" srcId="{A34158A9-7029-46C8-B5E3-7E33B3408438}" destId="{5CC36183-D169-4DAE-B615-141B6A00A24A}" srcOrd="1" destOrd="0" presId="urn:microsoft.com/office/officeart/2005/8/layout/list1"/>
    <dgm:cxn modelId="{67F409C7-CDCB-4254-983C-247A865DBEB7}" type="presParOf" srcId="{55C833A8-77CB-4EA1-ADEF-05B0FED689E3}" destId="{C5DFEC74-35FB-4F8A-875E-D7154833210D}" srcOrd="1" destOrd="0" presId="urn:microsoft.com/office/officeart/2005/8/layout/list1"/>
    <dgm:cxn modelId="{731FC4AF-5287-48AE-88B4-23369F4BBEB3}" type="presParOf" srcId="{55C833A8-77CB-4EA1-ADEF-05B0FED689E3}" destId="{E5268209-C525-43A7-ADF3-A3BC8EC4F509}" srcOrd="2" destOrd="0" presId="urn:microsoft.com/office/officeart/2005/8/layout/list1"/>
    <dgm:cxn modelId="{F0EAB3BB-B80D-44D6-8A53-BFDC705F6366}" type="presParOf" srcId="{55C833A8-77CB-4EA1-ADEF-05B0FED689E3}" destId="{AD295358-D0C7-40E5-A2D4-6DB72CE3A8E7}" srcOrd="3" destOrd="0" presId="urn:microsoft.com/office/officeart/2005/8/layout/list1"/>
    <dgm:cxn modelId="{C69698D1-A7E4-418D-908D-CA6CED3E5872}" type="presParOf" srcId="{55C833A8-77CB-4EA1-ADEF-05B0FED689E3}" destId="{69C64777-B1BC-41DD-86EE-1915AC86D648}" srcOrd="4" destOrd="0" presId="urn:microsoft.com/office/officeart/2005/8/layout/list1"/>
    <dgm:cxn modelId="{B7414B41-85D8-4F6E-9E17-1406036C4316}" type="presParOf" srcId="{69C64777-B1BC-41DD-86EE-1915AC86D648}" destId="{9CA41405-34E4-4C72-8712-9F2C5FB75F8F}" srcOrd="0" destOrd="0" presId="urn:microsoft.com/office/officeart/2005/8/layout/list1"/>
    <dgm:cxn modelId="{D9B98387-CD56-4BAB-A78D-FF306A910B3F}" type="presParOf" srcId="{69C64777-B1BC-41DD-86EE-1915AC86D648}" destId="{7BBD4FE2-0DA0-42D5-B10E-718732F4E91F}" srcOrd="1" destOrd="0" presId="urn:microsoft.com/office/officeart/2005/8/layout/list1"/>
    <dgm:cxn modelId="{FB38CA5F-9AAD-49C3-8CFD-CB46FB4D7E83}" type="presParOf" srcId="{55C833A8-77CB-4EA1-ADEF-05B0FED689E3}" destId="{C615C2C6-B35E-4C6D-9E03-06AC95A41399}" srcOrd="5" destOrd="0" presId="urn:microsoft.com/office/officeart/2005/8/layout/list1"/>
    <dgm:cxn modelId="{26A13582-65A5-4E67-A02B-BA049BBD9FB4}" type="presParOf" srcId="{55C833A8-77CB-4EA1-ADEF-05B0FED689E3}" destId="{17D1C15D-850D-466E-9A7E-490368BD38FC}" srcOrd="6" destOrd="0" presId="urn:microsoft.com/office/officeart/2005/8/layout/list1"/>
    <dgm:cxn modelId="{DEA562E6-35F0-4F62-8C98-807ADDD1F094}" type="presParOf" srcId="{55C833A8-77CB-4EA1-ADEF-05B0FED689E3}" destId="{5EB20751-A43D-4C1E-9426-1EA2667D8C3D}" srcOrd="7" destOrd="0" presId="urn:microsoft.com/office/officeart/2005/8/layout/list1"/>
    <dgm:cxn modelId="{7917C28E-2B65-4C35-B540-C8A1E6EBC04B}" type="presParOf" srcId="{55C833A8-77CB-4EA1-ADEF-05B0FED689E3}" destId="{C6D81A1E-F5D0-4F94-A9B6-AE814A30EF38}" srcOrd="8" destOrd="0" presId="urn:microsoft.com/office/officeart/2005/8/layout/list1"/>
    <dgm:cxn modelId="{51047FA0-C139-4AF8-9F13-FAFAC3EC7951}" type="presParOf" srcId="{C6D81A1E-F5D0-4F94-A9B6-AE814A30EF38}" destId="{58622313-5301-40D0-84A8-F874E79E1252}" srcOrd="0" destOrd="0" presId="urn:microsoft.com/office/officeart/2005/8/layout/list1"/>
    <dgm:cxn modelId="{F95BAD2D-BB6C-425F-BF60-D428C08B413F}" type="presParOf" srcId="{C6D81A1E-F5D0-4F94-A9B6-AE814A30EF38}" destId="{5AF43FE3-64C3-410C-BECC-54BF42A48CAC}" srcOrd="1" destOrd="0" presId="urn:microsoft.com/office/officeart/2005/8/layout/list1"/>
    <dgm:cxn modelId="{7A1E1B6B-4C39-460A-97AF-996B87332F32}" type="presParOf" srcId="{55C833A8-77CB-4EA1-ADEF-05B0FED689E3}" destId="{422ACA03-BF3B-4CCC-8CF9-ABCABA82D624}" srcOrd="9" destOrd="0" presId="urn:microsoft.com/office/officeart/2005/8/layout/list1"/>
    <dgm:cxn modelId="{F8FF7DB5-B5D2-4DF4-A814-BF25AE0E76E9}" type="presParOf" srcId="{55C833A8-77CB-4EA1-ADEF-05B0FED689E3}" destId="{9D25F52C-52D6-4662-8ADC-9B88AF50105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268209-C525-43A7-ADF3-A3BC8EC4F509}">
      <dsp:nvSpPr>
        <dsp:cNvPr id="0" name=""/>
        <dsp:cNvSpPr/>
      </dsp:nvSpPr>
      <dsp:spPr>
        <a:xfrm>
          <a:off x="0" y="576465"/>
          <a:ext cx="10944225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C36183-D169-4DAE-B615-141B6A00A24A}">
      <dsp:nvSpPr>
        <dsp:cNvPr id="0" name=""/>
        <dsp:cNvSpPr/>
      </dsp:nvSpPr>
      <dsp:spPr>
        <a:xfrm>
          <a:off x="547211" y="30345"/>
          <a:ext cx="7660957" cy="1092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566" tIns="0" rIns="289566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800" kern="1200" dirty="0"/>
            <a:t>It involved in the late 1960s, but became prevalent in the early 1990s.</a:t>
          </a:r>
          <a:endParaRPr lang="zh-CN" altLang="en-US" sz="2800" kern="1200" dirty="0"/>
        </a:p>
      </dsp:txBody>
      <dsp:txXfrm>
        <a:off x="600530" y="83664"/>
        <a:ext cx="7554319" cy="985602"/>
      </dsp:txXfrm>
    </dsp:sp>
    <dsp:sp modelId="{17D1C15D-850D-466E-9A7E-490368BD38FC}">
      <dsp:nvSpPr>
        <dsp:cNvPr id="0" name=""/>
        <dsp:cNvSpPr/>
      </dsp:nvSpPr>
      <dsp:spPr>
        <a:xfrm>
          <a:off x="0" y="2254785"/>
          <a:ext cx="10944225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BD4FE2-0DA0-42D5-B10E-718732F4E91F}">
      <dsp:nvSpPr>
        <dsp:cNvPr id="0" name=""/>
        <dsp:cNvSpPr/>
      </dsp:nvSpPr>
      <dsp:spPr>
        <a:xfrm>
          <a:off x="547211" y="1708665"/>
          <a:ext cx="7660957" cy="1092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566" tIns="0" rIns="289566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800" kern="1200" dirty="0"/>
            <a:t>Research of </a:t>
          </a:r>
          <a:r>
            <a:rPr lang="en-US" sz="2800" kern="1200" dirty="0" err="1"/>
            <a:t>Edsger</a:t>
          </a:r>
          <a:r>
            <a:rPr lang="en-US" sz="2800" kern="1200" dirty="0"/>
            <a:t> Dijkstra in 1968 and David </a:t>
          </a:r>
          <a:r>
            <a:rPr lang="en-US" sz="2800" kern="1200" dirty="0" err="1"/>
            <a:t>Parnas</a:t>
          </a:r>
          <a:r>
            <a:rPr lang="en-US" sz="2800" kern="1200" dirty="0"/>
            <a:t> in the early 1970s.</a:t>
          </a:r>
          <a:endParaRPr lang="zh-CN" altLang="en-US" sz="2800" kern="1200" dirty="0"/>
        </a:p>
      </dsp:txBody>
      <dsp:txXfrm>
        <a:off x="600530" y="1761984"/>
        <a:ext cx="7554319" cy="985602"/>
      </dsp:txXfrm>
    </dsp:sp>
    <dsp:sp modelId="{9D25F52C-52D6-4662-8ADC-9B88AF501053}">
      <dsp:nvSpPr>
        <dsp:cNvPr id="0" name=""/>
        <dsp:cNvSpPr/>
      </dsp:nvSpPr>
      <dsp:spPr>
        <a:xfrm>
          <a:off x="0" y="3933105"/>
          <a:ext cx="10944225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F43FE3-64C3-410C-BECC-54BF42A48CAC}">
      <dsp:nvSpPr>
        <dsp:cNvPr id="0" name=""/>
        <dsp:cNvSpPr/>
      </dsp:nvSpPr>
      <dsp:spPr>
        <a:xfrm>
          <a:off x="547211" y="3386985"/>
          <a:ext cx="7660957" cy="1092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566" tIns="0" rIns="289566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800" kern="1200" dirty="0"/>
            <a:t>Relationship between software architecture and human being.</a:t>
          </a:r>
          <a:endParaRPr lang="zh-CN" altLang="en-US" sz="2800" kern="1200" dirty="0"/>
        </a:p>
      </dsp:txBody>
      <dsp:txXfrm>
        <a:off x="600530" y="3440304"/>
        <a:ext cx="7554319" cy="9856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pPr/>
              <a:t>2019/5/1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pPr/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pPr/>
              <a:t>2019/5/1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tags" Target="../tags/tag19.xml"/><Relationship Id="rId18" Type="http://schemas.openxmlformats.org/officeDocument/2006/relationships/tags" Target="../tags/tag24.xml"/><Relationship Id="rId3" Type="http://schemas.openxmlformats.org/officeDocument/2006/relationships/tags" Target="../tags/tag9.xml"/><Relationship Id="rId21" Type="http://schemas.microsoft.com/office/2007/relationships/hdphoto" Target="../media/hdphoto1.wdp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17" Type="http://schemas.openxmlformats.org/officeDocument/2006/relationships/tags" Target="../tags/tag23.xml"/><Relationship Id="rId2" Type="http://schemas.openxmlformats.org/officeDocument/2006/relationships/tags" Target="../tags/tag8.xml"/><Relationship Id="rId16" Type="http://schemas.openxmlformats.org/officeDocument/2006/relationships/tags" Target="../tags/tag22.xml"/><Relationship Id="rId20" Type="http://schemas.openxmlformats.org/officeDocument/2006/relationships/image" Target="../media/image1.png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5" Type="http://schemas.openxmlformats.org/officeDocument/2006/relationships/tags" Target="../tags/tag11.xml"/><Relationship Id="rId15" Type="http://schemas.openxmlformats.org/officeDocument/2006/relationships/tags" Target="../tags/tag21.xml"/><Relationship Id="rId10" Type="http://schemas.openxmlformats.org/officeDocument/2006/relationships/tags" Target="../tags/tag16.xml"/><Relationship Id="rId19" Type="http://schemas.openxmlformats.org/officeDocument/2006/relationships/slideMaster" Target="../slideMasters/slideMaster1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tags" Target="../tags/tag2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92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00.xml"/><Relationship Id="rId13" Type="http://schemas.openxmlformats.org/officeDocument/2006/relationships/tags" Target="../tags/tag105.xml"/><Relationship Id="rId3" Type="http://schemas.openxmlformats.org/officeDocument/2006/relationships/tags" Target="../tags/tag95.xml"/><Relationship Id="rId7" Type="http://schemas.openxmlformats.org/officeDocument/2006/relationships/tags" Target="../tags/tag99.xml"/><Relationship Id="rId12" Type="http://schemas.openxmlformats.org/officeDocument/2006/relationships/tags" Target="../tags/tag104.xml"/><Relationship Id="rId2" Type="http://schemas.openxmlformats.org/officeDocument/2006/relationships/tags" Target="../tags/tag94.xml"/><Relationship Id="rId16" Type="http://schemas.microsoft.com/office/2007/relationships/hdphoto" Target="../media/hdphoto1.wdp"/><Relationship Id="rId1" Type="http://schemas.openxmlformats.org/officeDocument/2006/relationships/tags" Target="../tags/tag93.xml"/><Relationship Id="rId6" Type="http://schemas.openxmlformats.org/officeDocument/2006/relationships/tags" Target="../tags/tag98.xml"/><Relationship Id="rId11" Type="http://schemas.openxmlformats.org/officeDocument/2006/relationships/tags" Target="../tags/tag103.xml"/><Relationship Id="rId5" Type="http://schemas.openxmlformats.org/officeDocument/2006/relationships/tags" Target="../tags/tag97.xml"/><Relationship Id="rId15" Type="http://schemas.openxmlformats.org/officeDocument/2006/relationships/image" Target="../media/image1.png"/><Relationship Id="rId10" Type="http://schemas.openxmlformats.org/officeDocument/2006/relationships/tags" Target="../tags/tag102.xml"/><Relationship Id="rId4" Type="http://schemas.openxmlformats.org/officeDocument/2006/relationships/tags" Target="../tags/tag96.xml"/><Relationship Id="rId9" Type="http://schemas.openxmlformats.org/officeDocument/2006/relationships/tags" Target="../tags/tag101.xml"/><Relationship Id="rId1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tags" Target="../tags/tag37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12" Type="http://schemas.openxmlformats.org/officeDocument/2006/relationships/tags" Target="../tags/tag36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tags" Target="../tags/tag35.xml"/><Relationship Id="rId5" Type="http://schemas.openxmlformats.org/officeDocument/2006/relationships/tags" Target="../tags/tag29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34.xml"/><Relationship Id="rId4" Type="http://schemas.openxmlformats.org/officeDocument/2006/relationships/tags" Target="../tags/tag28.xml"/><Relationship Id="rId9" Type="http://schemas.openxmlformats.org/officeDocument/2006/relationships/tags" Target="../tags/tag33.xml"/><Relationship Id="rId14" Type="http://schemas.openxmlformats.org/officeDocument/2006/relationships/tags" Target="../tags/tag38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13" Type="http://schemas.openxmlformats.org/officeDocument/2006/relationships/tags" Target="../tags/tag51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12" Type="http://schemas.openxmlformats.org/officeDocument/2006/relationships/tags" Target="../tags/tag50.xml"/><Relationship Id="rId17" Type="http://schemas.microsoft.com/office/2007/relationships/hdphoto" Target="../media/hdphoto1.wdp"/><Relationship Id="rId2" Type="http://schemas.openxmlformats.org/officeDocument/2006/relationships/tags" Target="../tags/tag40.xml"/><Relationship Id="rId16" Type="http://schemas.openxmlformats.org/officeDocument/2006/relationships/image" Target="../media/image1.png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tags" Target="../tags/tag49.xml"/><Relationship Id="rId5" Type="http://schemas.openxmlformats.org/officeDocument/2006/relationships/tags" Target="../tags/tag43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48.xml"/><Relationship Id="rId4" Type="http://schemas.openxmlformats.org/officeDocument/2006/relationships/tags" Target="../tags/tag42.xml"/><Relationship Id="rId9" Type="http://schemas.openxmlformats.org/officeDocument/2006/relationships/tags" Target="../tags/tag47.xml"/><Relationship Id="rId14" Type="http://schemas.openxmlformats.org/officeDocument/2006/relationships/tags" Target="../tags/tag5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3" Type="http://schemas.openxmlformats.org/officeDocument/2006/relationships/tags" Target="../tags/tag61.xml"/><Relationship Id="rId7" Type="http://schemas.openxmlformats.org/officeDocument/2006/relationships/tags" Target="../tags/tag65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0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73.xml"/><Relationship Id="rId7" Type="http://schemas.openxmlformats.org/officeDocument/2006/relationships/tags" Target="../tags/tag77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8.xml"/><Relationship Id="rId4" Type="http://schemas.openxmlformats.org/officeDocument/2006/relationships/tags" Target="../tags/tag8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45"/>
          <p:cNvSpPr/>
          <p:nvPr>
            <p:custDataLst>
              <p:tags r:id="rId1"/>
            </p:custDataLst>
          </p:nvPr>
        </p:nvSpPr>
        <p:spPr>
          <a:xfrm rot="746688">
            <a:off x="5494338" y="250825"/>
            <a:ext cx="2959100" cy="3073400"/>
          </a:xfrm>
          <a:custGeom>
            <a:avLst/>
            <a:gdLst>
              <a:gd name="connsiteX0" fmla="*/ 0 w 2958463"/>
              <a:gd name="connsiteY0" fmla="*/ 28269 h 3072739"/>
              <a:gd name="connsiteX1" fmla="*/ 128100 w 2958463"/>
              <a:gd name="connsiteY1" fmla="*/ 0 h 3072739"/>
              <a:gd name="connsiteX2" fmla="*/ 2958463 w 2958463"/>
              <a:gd name="connsiteY2" fmla="*/ 2912645 h 3072739"/>
              <a:gd name="connsiteX3" fmla="*/ 2958463 w 2958463"/>
              <a:gd name="connsiteY3" fmla="*/ 3072739 h 3072739"/>
              <a:gd name="connsiteX4" fmla="*/ 0 w 2958463"/>
              <a:gd name="connsiteY4" fmla="*/ 28269 h 3072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8463" h="3072739">
                <a:moveTo>
                  <a:pt x="0" y="28269"/>
                </a:moveTo>
                <a:lnTo>
                  <a:pt x="128100" y="0"/>
                </a:lnTo>
                <a:lnTo>
                  <a:pt x="2958463" y="2912645"/>
                </a:lnTo>
                <a:lnTo>
                  <a:pt x="2958463" y="3072739"/>
                </a:lnTo>
                <a:lnTo>
                  <a:pt x="0" y="2826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6" name="等腰三角形 5"/>
          <p:cNvSpPr/>
          <p:nvPr>
            <p:custDataLst>
              <p:tags r:id="rId2"/>
            </p:custDataLst>
          </p:nvPr>
        </p:nvSpPr>
        <p:spPr>
          <a:xfrm>
            <a:off x="0" y="4397375"/>
            <a:ext cx="1003300" cy="2460625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grpSp>
        <p:nvGrpSpPr>
          <p:cNvPr id="7" name="组合 14"/>
          <p:cNvGrpSpPr/>
          <p:nvPr>
            <p:custDataLst>
              <p:tags r:id="rId3"/>
            </p:custDataLst>
          </p:nvPr>
        </p:nvGrpSpPr>
        <p:grpSpPr bwMode="auto">
          <a:xfrm>
            <a:off x="1295400" y="1522413"/>
            <a:ext cx="315913" cy="315912"/>
            <a:chOff x="1772042" y="1225638"/>
            <a:chExt cx="316282" cy="316282"/>
          </a:xfrm>
        </p:grpSpPr>
        <p:cxnSp>
          <p:nvCxnSpPr>
            <p:cNvPr id="8" name="直接连接符 7"/>
            <p:cNvCxnSpPr/>
            <p:nvPr>
              <p:custDataLst>
                <p:tags r:id="rId17"/>
              </p:custDataLst>
            </p:nvPr>
          </p:nvCxnSpPr>
          <p:spPr>
            <a:xfrm flipH="1">
              <a:off x="1772042" y="1384574"/>
              <a:ext cx="316282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>
              <p:custDataLst>
                <p:tags r:id="rId18"/>
              </p:custDataLst>
            </p:nvPr>
          </p:nvCxnSpPr>
          <p:spPr>
            <a:xfrm rot="5400000" flipH="1">
              <a:off x="1772836" y="1383779"/>
              <a:ext cx="316282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任意多边形 12"/>
          <p:cNvSpPr/>
          <p:nvPr>
            <p:custDataLst>
              <p:tags r:id="rId4"/>
            </p:custDataLst>
          </p:nvPr>
        </p:nvSpPr>
        <p:spPr>
          <a:xfrm>
            <a:off x="8496300" y="0"/>
            <a:ext cx="3695700" cy="6858000"/>
          </a:xfrm>
          <a:custGeom>
            <a:avLst/>
            <a:gdLst>
              <a:gd name="connsiteX0" fmla="*/ 0 w 3695696"/>
              <a:gd name="connsiteY0" fmla="*/ 0 h 6858001"/>
              <a:gd name="connsiteX1" fmla="*/ 3695696 w 3695696"/>
              <a:gd name="connsiteY1" fmla="*/ 0 h 6858001"/>
              <a:gd name="connsiteX2" fmla="*/ 3695696 w 3695696"/>
              <a:gd name="connsiteY2" fmla="*/ 6858001 h 6858001"/>
              <a:gd name="connsiteX3" fmla="*/ 3289124 w 3695696"/>
              <a:gd name="connsiteY3" fmla="*/ 6858001 h 6858001"/>
              <a:gd name="connsiteX4" fmla="*/ 0 w 3695696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5696" h="6858001">
                <a:moveTo>
                  <a:pt x="0" y="0"/>
                </a:moveTo>
                <a:lnTo>
                  <a:pt x="3695696" y="0"/>
                </a:lnTo>
                <a:lnTo>
                  <a:pt x="3695696" y="6858001"/>
                </a:lnTo>
                <a:lnTo>
                  <a:pt x="3289124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2" name="等腰三角形 11"/>
          <p:cNvSpPr/>
          <p:nvPr>
            <p:custDataLst>
              <p:tags r:id="rId5"/>
            </p:custDataLst>
          </p:nvPr>
        </p:nvSpPr>
        <p:spPr>
          <a:xfrm rot="10800000">
            <a:off x="10267950" y="0"/>
            <a:ext cx="1924050" cy="4286250"/>
          </a:xfrm>
          <a:prstGeom prst="triangle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3" name="等腰三角形 12"/>
          <p:cNvSpPr/>
          <p:nvPr>
            <p:custDataLst>
              <p:tags r:id="rId6"/>
            </p:custDataLst>
          </p:nvPr>
        </p:nvSpPr>
        <p:spPr>
          <a:xfrm rot="10800000">
            <a:off x="7061983" y="647700"/>
            <a:ext cx="1501775" cy="12954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4" name="等腰三角形 13"/>
          <p:cNvSpPr/>
          <p:nvPr>
            <p:custDataLst>
              <p:tags r:id="rId7"/>
            </p:custDataLst>
          </p:nvPr>
        </p:nvSpPr>
        <p:spPr>
          <a:xfrm rot="10800000">
            <a:off x="7440035" y="0"/>
            <a:ext cx="1501775" cy="12954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5" name="任意多边形 46"/>
          <p:cNvSpPr/>
          <p:nvPr>
            <p:custDataLst>
              <p:tags r:id="rId8"/>
            </p:custDataLst>
          </p:nvPr>
        </p:nvSpPr>
        <p:spPr>
          <a:xfrm rot="746688">
            <a:off x="6005513" y="92075"/>
            <a:ext cx="1304925" cy="1371600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6" name="等腰三角形 24"/>
          <p:cNvSpPr/>
          <p:nvPr>
            <p:custDataLst>
              <p:tags r:id="rId9"/>
            </p:custDataLst>
          </p:nvPr>
        </p:nvSpPr>
        <p:spPr>
          <a:xfrm rot="10800000">
            <a:off x="9534525" y="2165350"/>
            <a:ext cx="1695450" cy="1693863"/>
          </a:xfrm>
          <a:custGeom>
            <a:avLst/>
            <a:gdLst>
              <a:gd name="connsiteX0" fmla="*/ 0 w 1695930"/>
              <a:gd name="connsiteY0" fmla="*/ 1462009 h 1462009"/>
              <a:gd name="connsiteX1" fmla="*/ 847965 w 1695930"/>
              <a:gd name="connsiteY1" fmla="*/ 0 h 1462009"/>
              <a:gd name="connsiteX2" fmla="*/ 1695930 w 1695930"/>
              <a:gd name="connsiteY2" fmla="*/ 1462009 h 1462009"/>
              <a:gd name="connsiteX3" fmla="*/ 0 w 1695930"/>
              <a:gd name="connsiteY3" fmla="*/ 1462009 h 1462009"/>
              <a:gd name="connsiteX0-1" fmla="*/ 0 w 1695930"/>
              <a:gd name="connsiteY0-2" fmla="*/ 1694237 h 1694237"/>
              <a:gd name="connsiteX1-3" fmla="*/ 862480 w 1695930"/>
              <a:gd name="connsiteY1-4" fmla="*/ 0 h 1694237"/>
              <a:gd name="connsiteX2-5" fmla="*/ 1695930 w 1695930"/>
              <a:gd name="connsiteY2-6" fmla="*/ 1694237 h 1694237"/>
              <a:gd name="connsiteX3-7" fmla="*/ 0 w 1695930"/>
              <a:gd name="connsiteY3-8" fmla="*/ 1694237 h 16942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695930" h="1694237">
                <a:moveTo>
                  <a:pt x="0" y="1694237"/>
                </a:moveTo>
                <a:lnTo>
                  <a:pt x="862480" y="0"/>
                </a:lnTo>
                <a:lnTo>
                  <a:pt x="1695930" y="1694237"/>
                </a:lnTo>
                <a:lnTo>
                  <a:pt x="0" y="16942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cxnSp>
        <p:nvCxnSpPr>
          <p:cNvPr id="18" name="直接连接符 17"/>
          <p:cNvCxnSpPr/>
          <p:nvPr>
            <p:custDataLst>
              <p:tags r:id="rId10"/>
            </p:custDataLst>
          </p:nvPr>
        </p:nvCxnSpPr>
        <p:spPr>
          <a:xfrm>
            <a:off x="1358945" y="4795838"/>
            <a:ext cx="5905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1198799" y="2009457"/>
            <a:ext cx="6243723" cy="1198800"/>
          </a:xfrm>
        </p:spPr>
        <p:txBody>
          <a:bodyPr anchor="ctr">
            <a:normAutofit/>
          </a:bodyPr>
          <a:lstStyle>
            <a:lvl1pPr algn="l">
              <a:defRPr sz="6000" spc="600">
                <a:solidFill>
                  <a:schemeClr val="tx1"/>
                </a:solidFill>
              </a:defRPr>
            </a:lvl1pPr>
          </a:lstStyle>
          <a:p>
            <a:r>
              <a:rPr lang="zh-CN" altLang="en-US" noProof="1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2"/>
            </p:custDataLst>
          </p:nvPr>
        </p:nvSpPr>
        <p:spPr>
          <a:xfrm>
            <a:off x="1198880" y="3313163"/>
            <a:ext cx="3408680" cy="137985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4000" b="1" i="1" spc="30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编辑副标题</a:t>
            </a:r>
          </a:p>
        </p:txBody>
      </p:sp>
      <p:sp>
        <p:nvSpPr>
          <p:cNvPr id="19" name="日期占位符 15"/>
          <p:cNvSpPr>
            <a:spLocks noGrp="1"/>
          </p:cNvSpPr>
          <p:nvPr>
            <p:ph type="dt" sz="half" idx="15"/>
            <p:custDataLst>
              <p:tags r:id="rId1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  <a:pPr/>
              <a:t>2019/5/1</a:t>
            </a:fld>
            <a:endParaRPr lang="zh-CN" altLang="en-US"/>
          </a:p>
        </p:txBody>
      </p:sp>
      <p:sp>
        <p:nvSpPr>
          <p:cNvPr id="20" name="页脚占位符 16"/>
          <p:cNvSpPr>
            <a:spLocks noGrp="1"/>
          </p:cNvSpPr>
          <p:nvPr>
            <p:ph type="ftr" sz="quarter" idx="16"/>
            <p:custDataLst>
              <p:tags r:id="rId1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21" name="灯片编号占位符 17"/>
          <p:cNvSpPr>
            <a:spLocks noGrp="1"/>
          </p:cNvSpPr>
          <p:nvPr>
            <p:ph type="sldNum" sz="quarter" idx="17"/>
            <p:custDataLst>
              <p:tags r:id="rId1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25" name="图片 24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20" cstate="email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7052747" y="409574"/>
            <a:ext cx="4753805" cy="6456590"/>
          </a:xfrm>
          <a:custGeom>
            <a:avLst/>
            <a:gdLst>
              <a:gd name="connsiteX0" fmla="*/ 1645443 w 4753805"/>
              <a:gd name="connsiteY0" fmla="*/ 0 h 6456590"/>
              <a:gd name="connsiteX1" fmla="*/ 2993011 w 4753805"/>
              <a:gd name="connsiteY1" fmla="*/ 2807919 h 6456590"/>
              <a:gd name="connsiteX2" fmla="*/ 2995875 w 4753805"/>
              <a:gd name="connsiteY2" fmla="*/ 2807919 h 6456590"/>
              <a:gd name="connsiteX3" fmla="*/ 4753805 w 4753805"/>
              <a:gd name="connsiteY3" fmla="*/ 6456590 h 6456590"/>
              <a:gd name="connsiteX4" fmla="*/ 1757930 w 4753805"/>
              <a:gd name="connsiteY4" fmla="*/ 6456590 h 6456590"/>
              <a:gd name="connsiteX5" fmla="*/ 0 w 4753805"/>
              <a:gd name="connsiteY5" fmla="*/ 2807919 h 6456590"/>
              <a:gd name="connsiteX6" fmla="*/ 4790 w 4753805"/>
              <a:gd name="connsiteY6" fmla="*/ 2807919 h 645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53805" h="6456590">
                <a:moveTo>
                  <a:pt x="1645443" y="0"/>
                </a:moveTo>
                <a:lnTo>
                  <a:pt x="2993011" y="2807919"/>
                </a:lnTo>
                <a:lnTo>
                  <a:pt x="2995875" y="2807919"/>
                </a:lnTo>
                <a:lnTo>
                  <a:pt x="4753805" y="6456590"/>
                </a:lnTo>
                <a:lnTo>
                  <a:pt x="1757930" y="6456590"/>
                </a:lnTo>
                <a:lnTo>
                  <a:pt x="0" y="2807919"/>
                </a:lnTo>
                <a:lnTo>
                  <a:pt x="4790" y="2807919"/>
                </a:lnTo>
                <a:close/>
              </a:path>
            </a:pathLst>
          </a:custGeom>
        </p:spPr>
      </p:pic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1"/>
              <a:t>单击此处</a:t>
            </a:r>
            <a:r>
              <a:rPr lang="zh-CN" altLang="en-US" dirty="0">
                <a:sym typeface="+mn-ea"/>
              </a:rPr>
              <a:t>编辑母版文本样式</a:t>
            </a:r>
          </a:p>
          <a:p>
            <a:pPr lvl="1"/>
            <a:r>
              <a:rPr lang="zh-CN" altLang="en-US" dirty="0">
                <a:sym typeface="+mn-ea"/>
              </a:rPr>
              <a:t>第二级</a:t>
            </a:r>
          </a:p>
          <a:p>
            <a:pPr lvl="2"/>
            <a:r>
              <a:rPr lang="zh-CN" altLang="en-US" dirty="0">
                <a:sym typeface="+mn-ea"/>
              </a:rPr>
              <a:t>第三级</a:t>
            </a:r>
          </a:p>
          <a:p>
            <a:pPr lvl="3"/>
            <a:r>
              <a:rPr lang="zh-CN" altLang="en-US" dirty="0">
                <a:sym typeface="+mn-ea"/>
              </a:rPr>
              <a:t>第四级</a:t>
            </a:r>
          </a:p>
          <a:p>
            <a:pPr lvl="4"/>
            <a:r>
              <a:rPr lang="zh-CN" altLang="en-US" dirty="0">
                <a:sym typeface="+mn-ea"/>
              </a:rPr>
              <a:t>第五级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  <a:pPr/>
              <a:t>2019/5/1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>
            <p:custDataLst>
              <p:tags r:id="rId1"/>
            </p:custDataLst>
          </p:nvPr>
        </p:nvSpPr>
        <p:spPr>
          <a:xfrm flipH="1">
            <a:off x="11188700" y="4403725"/>
            <a:ext cx="1003300" cy="2460625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4" name="任意多边形 45"/>
          <p:cNvSpPr/>
          <p:nvPr>
            <p:custDataLst>
              <p:tags r:id="rId2"/>
            </p:custDataLst>
          </p:nvPr>
        </p:nvSpPr>
        <p:spPr>
          <a:xfrm rot="20853312" flipH="1">
            <a:off x="3738563" y="250825"/>
            <a:ext cx="2959100" cy="3073400"/>
          </a:xfrm>
          <a:custGeom>
            <a:avLst/>
            <a:gdLst>
              <a:gd name="connsiteX0" fmla="*/ 0 w 2958463"/>
              <a:gd name="connsiteY0" fmla="*/ 28269 h 3072739"/>
              <a:gd name="connsiteX1" fmla="*/ 128100 w 2958463"/>
              <a:gd name="connsiteY1" fmla="*/ 0 h 3072739"/>
              <a:gd name="connsiteX2" fmla="*/ 2958463 w 2958463"/>
              <a:gd name="connsiteY2" fmla="*/ 2912645 h 3072739"/>
              <a:gd name="connsiteX3" fmla="*/ 2958463 w 2958463"/>
              <a:gd name="connsiteY3" fmla="*/ 3072739 h 3072739"/>
              <a:gd name="connsiteX4" fmla="*/ 0 w 2958463"/>
              <a:gd name="connsiteY4" fmla="*/ 28269 h 3072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8463" h="3072739">
                <a:moveTo>
                  <a:pt x="0" y="28269"/>
                </a:moveTo>
                <a:lnTo>
                  <a:pt x="128100" y="0"/>
                </a:lnTo>
                <a:lnTo>
                  <a:pt x="2958463" y="2912645"/>
                </a:lnTo>
                <a:lnTo>
                  <a:pt x="2958463" y="3072739"/>
                </a:lnTo>
                <a:lnTo>
                  <a:pt x="0" y="2826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5" name="任意多边形 12"/>
          <p:cNvSpPr/>
          <p:nvPr>
            <p:custDataLst>
              <p:tags r:id="rId3"/>
            </p:custDataLst>
          </p:nvPr>
        </p:nvSpPr>
        <p:spPr>
          <a:xfrm flipH="1">
            <a:off x="0" y="0"/>
            <a:ext cx="3695700" cy="6858000"/>
          </a:xfrm>
          <a:custGeom>
            <a:avLst/>
            <a:gdLst>
              <a:gd name="connsiteX0" fmla="*/ 0 w 3695696"/>
              <a:gd name="connsiteY0" fmla="*/ 0 h 6858001"/>
              <a:gd name="connsiteX1" fmla="*/ 3695696 w 3695696"/>
              <a:gd name="connsiteY1" fmla="*/ 0 h 6858001"/>
              <a:gd name="connsiteX2" fmla="*/ 3695696 w 3695696"/>
              <a:gd name="connsiteY2" fmla="*/ 6858001 h 6858001"/>
              <a:gd name="connsiteX3" fmla="*/ 3289124 w 3695696"/>
              <a:gd name="connsiteY3" fmla="*/ 6858001 h 6858001"/>
              <a:gd name="connsiteX4" fmla="*/ 0 w 3695696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5696" h="6858001">
                <a:moveTo>
                  <a:pt x="0" y="0"/>
                </a:moveTo>
                <a:lnTo>
                  <a:pt x="3695696" y="0"/>
                </a:lnTo>
                <a:lnTo>
                  <a:pt x="3695696" y="6858001"/>
                </a:lnTo>
                <a:lnTo>
                  <a:pt x="3289124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6" name="等腰三角形 5"/>
          <p:cNvSpPr/>
          <p:nvPr>
            <p:custDataLst>
              <p:tags r:id="rId4"/>
            </p:custDataLst>
          </p:nvPr>
        </p:nvSpPr>
        <p:spPr>
          <a:xfrm rot="10800000" flipH="1">
            <a:off x="0" y="0"/>
            <a:ext cx="1924050" cy="4286250"/>
          </a:xfrm>
          <a:prstGeom prst="triangle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7" name="等腰三角形 6"/>
          <p:cNvSpPr/>
          <p:nvPr>
            <p:custDataLst>
              <p:tags r:id="rId5"/>
            </p:custDataLst>
          </p:nvPr>
        </p:nvSpPr>
        <p:spPr>
          <a:xfrm rot="10800000" flipH="1">
            <a:off x="3628078" y="647700"/>
            <a:ext cx="1503363" cy="12954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8" name="等腰三角形 7"/>
          <p:cNvSpPr/>
          <p:nvPr>
            <p:custDataLst>
              <p:tags r:id="rId6"/>
            </p:custDataLst>
          </p:nvPr>
        </p:nvSpPr>
        <p:spPr>
          <a:xfrm rot="10800000" flipH="1">
            <a:off x="3261303" y="0"/>
            <a:ext cx="1503363" cy="12954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9" name="任意多边形 46"/>
          <p:cNvSpPr/>
          <p:nvPr>
            <p:custDataLst>
              <p:tags r:id="rId7"/>
            </p:custDataLst>
          </p:nvPr>
        </p:nvSpPr>
        <p:spPr>
          <a:xfrm rot="20853312" flipH="1">
            <a:off x="4881563" y="92075"/>
            <a:ext cx="1304925" cy="1371600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0" name="等腰三角形 24"/>
          <p:cNvSpPr/>
          <p:nvPr>
            <p:custDataLst>
              <p:tags r:id="rId8"/>
            </p:custDataLst>
          </p:nvPr>
        </p:nvSpPr>
        <p:spPr>
          <a:xfrm rot="10800000" flipH="1">
            <a:off x="962025" y="2165350"/>
            <a:ext cx="1695450" cy="1693863"/>
          </a:xfrm>
          <a:custGeom>
            <a:avLst/>
            <a:gdLst>
              <a:gd name="connsiteX0" fmla="*/ 0 w 1695930"/>
              <a:gd name="connsiteY0" fmla="*/ 1462009 h 1462009"/>
              <a:gd name="connsiteX1" fmla="*/ 847965 w 1695930"/>
              <a:gd name="connsiteY1" fmla="*/ 0 h 1462009"/>
              <a:gd name="connsiteX2" fmla="*/ 1695930 w 1695930"/>
              <a:gd name="connsiteY2" fmla="*/ 1462009 h 1462009"/>
              <a:gd name="connsiteX3" fmla="*/ 0 w 1695930"/>
              <a:gd name="connsiteY3" fmla="*/ 1462009 h 1462009"/>
              <a:gd name="connsiteX0-1" fmla="*/ 0 w 1695930"/>
              <a:gd name="connsiteY0-2" fmla="*/ 1694237 h 1694237"/>
              <a:gd name="connsiteX1-3" fmla="*/ 862480 w 1695930"/>
              <a:gd name="connsiteY1-4" fmla="*/ 0 h 1694237"/>
              <a:gd name="connsiteX2-5" fmla="*/ 1695930 w 1695930"/>
              <a:gd name="connsiteY2-6" fmla="*/ 1694237 h 1694237"/>
              <a:gd name="connsiteX3-7" fmla="*/ 0 w 1695930"/>
              <a:gd name="connsiteY3-8" fmla="*/ 1694237 h 16942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695930" h="1694237">
                <a:moveTo>
                  <a:pt x="0" y="1694237"/>
                </a:moveTo>
                <a:lnTo>
                  <a:pt x="862480" y="0"/>
                </a:lnTo>
                <a:lnTo>
                  <a:pt x="1695930" y="1694237"/>
                </a:lnTo>
                <a:lnTo>
                  <a:pt x="0" y="16942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5657520" y="2420938"/>
            <a:ext cx="5616118" cy="2016125"/>
          </a:xfrm>
        </p:spPr>
        <p:txBody>
          <a:bodyPr anchor="ctr">
            <a:normAutofit/>
          </a:bodyPr>
          <a:lstStyle>
            <a:lvl1pPr algn="ctr">
              <a:defRPr sz="8000" spc="600"/>
            </a:lvl1pPr>
          </a:lstStyle>
          <a:p>
            <a:r>
              <a:rPr lang="zh-CN" altLang="en-US" noProof="1"/>
              <a:t>编辑标题</a:t>
            </a:r>
          </a:p>
        </p:txBody>
      </p:sp>
      <p:sp>
        <p:nvSpPr>
          <p:cNvPr id="12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  <a:pPr/>
              <a:t>2019/5/1</a:t>
            </a:fld>
            <a:endParaRPr lang="zh-CN" altLang="en-US"/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5" cstate="email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10800000" flipV="1">
            <a:off x="388585" y="409574"/>
            <a:ext cx="4753805" cy="6456590"/>
          </a:xfrm>
          <a:custGeom>
            <a:avLst/>
            <a:gdLst>
              <a:gd name="connsiteX0" fmla="*/ 1645443 w 4753805"/>
              <a:gd name="connsiteY0" fmla="*/ 0 h 6456590"/>
              <a:gd name="connsiteX1" fmla="*/ 2993011 w 4753805"/>
              <a:gd name="connsiteY1" fmla="*/ 2807919 h 6456590"/>
              <a:gd name="connsiteX2" fmla="*/ 2995875 w 4753805"/>
              <a:gd name="connsiteY2" fmla="*/ 2807919 h 6456590"/>
              <a:gd name="connsiteX3" fmla="*/ 4753805 w 4753805"/>
              <a:gd name="connsiteY3" fmla="*/ 6456590 h 6456590"/>
              <a:gd name="connsiteX4" fmla="*/ 1757930 w 4753805"/>
              <a:gd name="connsiteY4" fmla="*/ 6456590 h 6456590"/>
              <a:gd name="connsiteX5" fmla="*/ 0 w 4753805"/>
              <a:gd name="connsiteY5" fmla="*/ 2807919 h 6456590"/>
              <a:gd name="connsiteX6" fmla="*/ 4790 w 4753805"/>
              <a:gd name="connsiteY6" fmla="*/ 2807919 h 645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53805" h="6456590">
                <a:moveTo>
                  <a:pt x="1645443" y="0"/>
                </a:moveTo>
                <a:lnTo>
                  <a:pt x="2993011" y="2807919"/>
                </a:lnTo>
                <a:lnTo>
                  <a:pt x="2995875" y="2807919"/>
                </a:lnTo>
                <a:lnTo>
                  <a:pt x="4753805" y="6456590"/>
                </a:lnTo>
                <a:lnTo>
                  <a:pt x="1757930" y="6456590"/>
                </a:lnTo>
                <a:lnTo>
                  <a:pt x="0" y="2807919"/>
                </a:lnTo>
                <a:lnTo>
                  <a:pt x="4790" y="2807919"/>
                </a:lnTo>
                <a:close/>
              </a:path>
            </a:pathLst>
          </a:custGeom>
        </p:spPr>
      </p:pic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46"/>
          <p:cNvSpPr/>
          <p:nvPr>
            <p:custDataLst>
              <p:tags r:id="rId1"/>
            </p:custDataLst>
          </p:nvPr>
        </p:nvSpPr>
        <p:spPr>
          <a:xfrm rot="746688">
            <a:off x="11557000" y="5489575"/>
            <a:ext cx="711200" cy="747713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5" name="任意多边形 46"/>
          <p:cNvSpPr/>
          <p:nvPr>
            <p:custDataLst>
              <p:tags r:id="rId2"/>
            </p:custDataLst>
          </p:nvPr>
        </p:nvSpPr>
        <p:spPr>
          <a:xfrm rot="746688">
            <a:off x="-77788" y="722313"/>
            <a:ext cx="711201" cy="747712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6" name="任意多边形 46"/>
          <p:cNvSpPr/>
          <p:nvPr>
            <p:custDataLst>
              <p:tags r:id="rId3"/>
            </p:custDataLst>
          </p:nvPr>
        </p:nvSpPr>
        <p:spPr>
          <a:xfrm rot="746688">
            <a:off x="-55563" y="68263"/>
            <a:ext cx="712788" cy="747712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7" name="任意多边形 46"/>
          <p:cNvSpPr/>
          <p:nvPr>
            <p:custDataLst>
              <p:tags r:id="rId4"/>
            </p:custDataLst>
          </p:nvPr>
        </p:nvSpPr>
        <p:spPr>
          <a:xfrm rot="746688">
            <a:off x="11552238" y="6053138"/>
            <a:ext cx="711200" cy="747712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8" name="任意多边形: 形状 7"/>
          <p:cNvSpPr/>
          <p:nvPr>
            <p:custDataLst>
              <p:tags r:id="rId5"/>
            </p:custDataLst>
          </p:nvPr>
        </p:nvSpPr>
        <p:spPr>
          <a:xfrm>
            <a:off x="10974388" y="0"/>
            <a:ext cx="1217612" cy="2540000"/>
          </a:xfrm>
          <a:custGeom>
            <a:avLst/>
            <a:gdLst>
              <a:gd name="connsiteX0" fmla="*/ 0 w 1218152"/>
              <a:gd name="connsiteY0" fmla="*/ 0 h 2539914"/>
              <a:gd name="connsiteX1" fmla="*/ 1218152 w 1218152"/>
              <a:gd name="connsiteY1" fmla="*/ 0 h 2539914"/>
              <a:gd name="connsiteX2" fmla="*/ 1218152 w 1218152"/>
              <a:gd name="connsiteY2" fmla="*/ 2539914 h 2539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8152" h="2539914">
                <a:moveTo>
                  <a:pt x="0" y="0"/>
                </a:moveTo>
                <a:lnTo>
                  <a:pt x="1218152" y="0"/>
                </a:lnTo>
                <a:lnTo>
                  <a:pt x="1218152" y="25399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9" name="任意多边形: 形状 8"/>
          <p:cNvSpPr/>
          <p:nvPr>
            <p:custDataLst>
              <p:tags r:id="rId6"/>
            </p:custDataLst>
          </p:nvPr>
        </p:nvSpPr>
        <p:spPr>
          <a:xfrm rot="10800000">
            <a:off x="11679238" y="0"/>
            <a:ext cx="512762" cy="1141413"/>
          </a:xfrm>
          <a:custGeom>
            <a:avLst/>
            <a:gdLst>
              <a:gd name="connsiteX0" fmla="*/ 512148 w 512148"/>
              <a:gd name="connsiteY0" fmla="*/ 1140923 h 1140923"/>
              <a:gd name="connsiteX1" fmla="*/ 0 w 512148"/>
              <a:gd name="connsiteY1" fmla="*/ 1140923 h 1140923"/>
              <a:gd name="connsiteX2" fmla="*/ 0 w 512148"/>
              <a:gd name="connsiteY2" fmla="*/ 0 h 1140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2148" h="1140923">
                <a:moveTo>
                  <a:pt x="512148" y="1140923"/>
                </a:moveTo>
                <a:lnTo>
                  <a:pt x="0" y="114092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0" name="等腰三角形 24"/>
          <p:cNvSpPr/>
          <p:nvPr>
            <p:custDataLst>
              <p:tags r:id="rId7"/>
            </p:custDataLst>
          </p:nvPr>
        </p:nvSpPr>
        <p:spPr>
          <a:xfrm rot="10800000">
            <a:off x="11387138" y="863600"/>
            <a:ext cx="676275" cy="674688"/>
          </a:xfrm>
          <a:custGeom>
            <a:avLst/>
            <a:gdLst>
              <a:gd name="connsiteX0" fmla="*/ 0 w 1695930"/>
              <a:gd name="connsiteY0" fmla="*/ 1462009 h 1462009"/>
              <a:gd name="connsiteX1" fmla="*/ 847965 w 1695930"/>
              <a:gd name="connsiteY1" fmla="*/ 0 h 1462009"/>
              <a:gd name="connsiteX2" fmla="*/ 1695930 w 1695930"/>
              <a:gd name="connsiteY2" fmla="*/ 1462009 h 1462009"/>
              <a:gd name="connsiteX3" fmla="*/ 0 w 1695930"/>
              <a:gd name="connsiteY3" fmla="*/ 1462009 h 1462009"/>
              <a:gd name="connsiteX0-1" fmla="*/ 0 w 1695930"/>
              <a:gd name="connsiteY0-2" fmla="*/ 1694237 h 1694237"/>
              <a:gd name="connsiteX1-3" fmla="*/ 862480 w 1695930"/>
              <a:gd name="connsiteY1-4" fmla="*/ 0 h 1694237"/>
              <a:gd name="connsiteX2-5" fmla="*/ 1695930 w 1695930"/>
              <a:gd name="connsiteY2-6" fmla="*/ 1694237 h 1694237"/>
              <a:gd name="connsiteX3-7" fmla="*/ 0 w 1695930"/>
              <a:gd name="connsiteY3-8" fmla="*/ 1694237 h 16942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695930" h="1694237">
                <a:moveTo>
                  <a:pt x="0" y="1694237"/>
                </a:moveTo>
                <a:lnTo>
                  <a:pt x="862480" y="0"/>
                </a:lnTo>
                <a:lnTo>
                  <a:pt x="1695930" y="1694237"/>
                </a:lnTo>
                <a:lnTo>
                  <a:pt x="0" y="16942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1" name="等腰三角形 6"/>
          <p:cNvSpPr/>
          <p:nvPr>
            <p:custDataLst>
              <p:tags r:id="rId8"/>
            </p:custDataLst>
          </p:nvPr>
        </p:nvSpPr>
        <p:spPr>
          <a:xfrm>
            <a:off x="0" y="5688013"/>
            <a:ext cx="481013" cy="1179512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2" name="等腰三角形 11"/>
          <p:cNvSpPr/>
          <p:nvPr>
            <p:custDataLst>
              <p:tags r:id="rId9"/>
            </p:custDataLst>
          </p:nvPr>
        </p:nvSpPr>
        <p:spPr>
          <a:xfrm>
            <a:off x="392113" y="5200650"/>
            <a:ext cx="676275" cy="1657350"/>
          </a:xfrm>
          <a:prstGeom prst="triangle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23888" y="406800"/>
            <a:ext cx="10944225" cy="86360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623888" y="1412875"/>
            <a:ext cx="10944224" cy="48958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  <a:pPr/>
              <a:t>2019/5/1</a:t>
            </a:fld>
            <a:endParaRPr lang="zh-CN" altLang="en-US"/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12"/>
          <p:cNvSpPr/>
          <p:nvPr>
            <p:custDataLst>
              <p:tags r:id="rId1"/>
            </p:custDataLst>
          </p:nvPr>
        </p:nvSpPr>
        <p:spPr>
          <a:xfrm>
            <a:off x="8496300" y="0"/>
            <a:ext cx="3695700" cy="6858000"/>
          </a:xfrm>
          <a:custGeom>
            <a:avLst/>
            <a:gdLst>
              <a:gd name="connsiteX0" fmla="*/ 0 w 3695696"/>
              <a:gd name="connsiteY0" fmla="*/ 0 h 6858001"/>
              <a:gd name="connsiteX1" fmla="*/ 3695696 w 3695696"/>
              <a:gd name="connsiteY1" fmla="*/ 0 h 6858001"/>
              <a:gd name="connsiteX2" fmla="*/ 3695696 w 3695696"/>
              <a:gd name="connsiteY2" fmla="*/ 6858001 h 6858001"/>
              <a:gd name="connsiteX3" fmla="*/ 3289124 w 3695696"/>
              <a:gd name="connsiteY3" fmla="*/ 6858001 h 6858001"/>
              <a:gd name="connsiteX4" fmla="*/ 0 w 3695696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5696" h="6858001">
                <a:moveTo>
                  <a:pt x="0" y="0"/>
                </a:moveTo>
                <a:lnTo>
                  <a:pt x="3695696" y="0"/>
                </a:lnTo>
                <a:lnTo>
                  <a:pt x="3695696" y="6858001"/>
                </a:lnTo>
                <a:lnTo>
                  <a:pt x="3289124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5" name="等腰三角形 4"/>
          <p:cNvSpPr/>
          <p:nvPr>
            <p:custDataLst>
              <p:tags r:id="rId2"/>
            </p:custDataLst>
          </p:nvPr>
        </p:nvSpPr>
        <p:spPr>
          <a:xfrm rot="10800000">
            <a:off x="10267950" y="0"/>
            <a:ext cx="1924050" cy="4286250"/>
          </a:xfrm>
          <a:prstGeom prst="triangle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6" name="等腰三角形 5"/>
          <p:cNvSpPr/>
          <p:nvPr>
            <p:custDataLst>
              <p:tags r:id="rId3"/>
            </p:custDataLst>
          </p:nvPr>
        </p:nvSpPr>
        <p:spPr>
          <a:xfrm rot="10800000">
            <a:off x="7061983" y="647700"/>
            <a:ext cx="1501775" cy="12954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7" name="等腰三角形 6"/>
          <p:cNvSpPr/>
          <p:nvPr>
            <p:custDataLst>
              <p:tags r:id="rId4"/>
            </p:custDataLst>
          </p:nvPr>
        </p:nvSpPr>
        <p:spPr>
          <a:xfrm rot="10800000">
            <a:off x="7440035" y="0"/>
            <a:ext cx="1501775" cy="12954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8" name="等腰三角形 24"/>
          <p:cNvSpPr/>
          <p:nvPr>
            <p:custDataLst>
              <p:tags r:id="rId5"/>
            </p:custDataLst>
          </p:nvPr>
        </p:nvSpPr>
        <p:spPr>
          <a:xfrm rot="10800000">
            <a:off x="9534525" y="2165350"/>
            <a:ext cx="1695450" cy="1693863"/>
          </a:xfrm>
          <a:custGeom>
            <a:avLst/>
            <a:gdLst>
              <a:gd name="connsiteX0" fmla="*/ 0 w 1695930"/>
              <a:gd name="connsiteY0" fmla="*/ 1462009 h 1462009"/>
              <a:gd name="connsiteX1" fmla="*/ 847965 w 1695930"/>
              <a:gd name="connsiteY1" fmla="*/ 0 h 1462009"/>
              <a:gd name="connsiteX2" fmla="*/ 1695930 w 1695930"/>
              <a:gd name="connsiteY2" fmla="*/ 1462009 h 1462009"/>
              <a:gd name="connsiteX3" fmla="*/ 0 w 1695930"/>
              <a:gd name="connsiteY3" fmla="*/ 1462009 h 1462009"/>
              <a:gd name="connsiteX0-1" fmla="*/ 0 w 1695930"/>
              <a:gd name="connsiteY0-2" fmla="*/ 1694237 h 1694237"/>
              <a:gd name="connsiteX1-3" fmla="*/ 862480 w 1695930"/>
              <a:gd name="connsiteY1-4" fmla="*/ 0 h 1694237"/>
              <a:gd name="connsiteX2-5" fmla="*/ 1695930 w 1695930"/>
              <a:gd name="connsiteY2-6" fmla="*/ 1694237 h 1694237"/>
              <a:gd name="connsiteX3-7" fmla="*/ 0 w 1695930"/>
              <a:gd name="connsiteY3-8" fmla="*/ 1694237 h 16942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695930" h="1694237">
                <a:moveTo>
                  <a:pt x="0" y="1694237"/>
                </a:moveTo>
                <a:lnTo>
                  <a:pt x="862480" y="0"/>
                </a:lnTo>
                <a:lnTo>
                  <a:pt x="1695930" y="1694237"/>
                </a:lnTo>
                <a:lnTo>
                  <a:pt x="0" y="16942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grpSp>
        <p:nvGrpSpPr>
          <p:cNvPr id="10" name="组合 14"/>
          <p:cNvGrpSpPr/>
          <p:nvPr>
            <p:custDataLst>
              <p:tags r:id="rId6"/>
            </p:custDataLst>
          </p:nvPr>
        </p:nvGrpSpPr>
        <p:grpSpPr bwMode="auto">
          <a:xfrm flipH="1">
            <a:off x="-312738" y="88900"/>
            <a:ext cx="2957513" cy="3230563"/>
            <a:chOff x="-313138" y="88946"/>
            <a:chExt cx="2958463" cy="3230885"/>
          </a:xfrm>
        </p:grpSpPr>
        <p:sp>
          <p:nvSpPr>
            <p:cNvPr id="11" name="任意多边形 45"/>
            <p:cNvSpPr/>
            <p:nvPr>
              <p:custDataLst>
                <p:tags r:id="rId13"/>
              </p:custDataLst>
            </p:nvPr>
          </p:nvSpPr>
          <p:spPr>
            <a:xfrm rot="746688">
              <a:off x="-313138" y="247712"/>
              <a:ext cx="2958463" cy="3072119"/>
            </a:xfrm>
            <a:custGeom>
              <a:avLst/>
              <a:gdLst>
                <a:gd name="connsiteX0" fmla="*/ 0 w 2958463"/>
                <a:gd name="connsiteY0" fmla="*/ 28269 h 3072739"/>
                <a:gd name="connsiteX1" fmla="*/ 128100 w 2958463"/>
                <a:gd name="connsiteY1" fmla="*/ 0 h 3072739"/>
                <a:gd name="connsiteX2" fmla="*/ 2958463 w 2958463"/>
                <a:gd name="connsiteY2" fmla="*/ 2912645 h 3072739"/>
                <a:gd name="connsiteX3" fmla="*/ 2958463 w 2958463"/>
                <a:gd name="connsiteY3" fmla="*/ 3072739 h 3072739"/>
                <a:gd name="connsiteX4" fmla="*/ 0 w 2958463"/>
                <a:gd name="connsiteY4" fmla="*/ 28269 h 3072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8463" h="3072739">
                  <a:moveTo>
                    <a:pt x="0" y="28269"/>
                  </a:moveTo>
                  <a:lnTo>
                    <a:pt x="128100" y="0"/>
                  </a:lnTo>
                  <a:lnTo>
                    <a:pt x="2958463" y="2912645"/>
                  </a:lnTo>
                  <a:lnTo>
                    <a:pt x="2958463" y="3072739"/>
                  </a:lnTo>
                  <a:lnTo>
                    <a:pt x="0" y="2826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12" name="任意多边形 46"/>
            <p:cNvSpPr/>
            <p:nvPr>
              <p:custDataLst>
                <p:tags r:id="rId14"/>
              </p:custDataLst>
            </p:nvPr>
          </p:nvSpPr>
          <p:spPr>
            <a:xfrm rot="746688">
              <a:off x="196613" y="88946"/>
              <a:ext cx="1305344" cy="1371737"/>
            </a:xfrm>
            <a:custGeom>
              <a:avLst/>
              <a:gdLst>
                <a:gd name="connsiteX0" fmla="*/ 0 w 1305254"/>
                <a:gd name="connsiteY0" fmla="*/ 28270 h 1371469"/>
                <a:gd name="connsiteX1" fmla="*/ 128101 w 1305254"/>
                <a:gd name="connsiteY1" fmla="*/ 0 h 1371469"/>
                <a:gd name="connsiteX2" fmla="*/ 1305254 w 1305254"/>
                <a:gd name="connsiteY2" fmla="*/ 1211374 h 1371469"/>
                <a:gd name="connsiteX3" fmla="*/ 1305253 w 1305254"/>
                <a:gd name="connsiteY3" fmla="*/ 1371469 h 1371469"/>
                <a:gd name="connsiteX4" fmla="*/ 0 w 1305254"/>
                <a:gd name="connsiteY4" fmla="*/ 28270 h 1371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5254" h="1371469">
                  <a:moveTo>
                    <a:pt x="0" y="28270"/>
                  </a:moveTo>
                  <a:lnTo>
                    <a:pt x="128101" y="0"/>
                  </a:lnTo>
                  <a:lnTo>
                    <a:pt x="1305254" y="1211374"/>
                  </a:lnTo>
                  <a:lnTo>
                    <a:pt x="1305253" y="1371469"/>
                  </a:lnTo>
                  <a:lnTo>
                    <a:pt x="0" y="282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884282" y="3414578"/>
            <a:ext cx="5017135" cy="863174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noProof="1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1884281" y="4332272"/>
            <a:ext cx="5017134" cy="1112226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  <a:pPr/>
              <a:t>2019/5/1</a:t>
            </a:fld>
            <a:endParaRPr lang="zh-CN" altLang="en-US"/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6" cstate="email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7052747" y="409574"/>
            <a:ext cx="4753805" cy="6456590"/>
          </a:xfrm>
          <a:custGeom>
            <a:avLst/>
            <a:gdLst>
              <a:gd name="connsiteX0" fmla="*/ 1645443 w 4753805"/>
              <a:gd name="connsiteY0" fmla="*/ 0 h 6456590"/>
              <a:gd name="connsiteX1" fmla="*/ 2993011 w 4753805"/>
              <a:gd name="connsiteY1" fmla="*/ 2807919 h 6456590"/>
              <a:gd name="connsiteX2" fmla="*/ 2995875 w 4753805"/>
              <a:gd name="connsiteY2" fmla="*/ 2807919 h 6456590"/>
              <a:gd name="connsiteX3" fmla="*/ 4753805 w 4753805"/>
              <a:gd name="connsiteY3" fmla="*/ 6456590 h 6456590"/>
              <a:gd name="connsiteX4" fmla="*/ 1757930 w 4753805"/>
              <a:gd name="connsiteY4" fmla="*/ 6456590 h 6456590"/>
              <a:gd name="connsiteX5" fmla="*/ 0 w 4753805"/>
              <a:gd name="connsiteY5" fmla="*/ 2807919 h 6456590"/>
              <a:gd name="connsiteX6" fmla="*/ 4790 w 4753805"/>
              <a:gd name="connsiteY6" fmla="*/ 2807919 h 645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53805" h="6456590">
                <a:moveTo>
                  <a:pt x="1645443" y="0"/>
                </a:moveTo>
                <a:lnTo>
                  <a:pt x="2993011" y="2807919"/>
                </a:lnTo>
                <a:lnTo>
                  <a:pt x="2995875" y="2807919"/>
                </a:lnTo>
                <a:lnTo>
                  <a:pt x="4753805" y="6456590"/>
                </a:lnTo>
                <a:lnTo>
                  <a:pt x="1757930" y="6456590"/>
                </a:lnTo>
                <a:lnTo>
                  <a:pt x="0" y="2807919"/>
                </a:lnTo>
                <a:lnTo>
                  <a:pt x="4790" y="2807919"/>
                </a:lnTo>
                <a:close/>
              </a:path>
            </a:pathLst>
          </a:custGeom>
        </p:spPr>
      </p:pic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/>
              <a:t>单击此处</a:t>
            </a:r>
            <a:r>
              <a:rPr lang="zh-CN" altLang="en-US" dirty="0">
                <a:sym typeface="+mn-ea"/>
              </a:rPr>
              <a:t>编辑母版文本样式</a:t>
            </a:r>
          </a:p>
          <a:p>
            <a:pPr lvl="1"/>
            <a:r>
              <a:rPr lang="zh-CN" altLang="en-US" dirty="0">
                <a:sym typeface="+mn-ea"/>
              </a:rPr>
              <a:t>第二级</a:t>
            </a:r>
          </a:p>
          <a:p>
            <a:pPr lvl="2"/>
            <a:r>
              <a:rPr lang="zh-CN" altLang="en-US" dirty="0">
                <a:sym typeface="+mn-ea"/>
              </a:rPr>
              <a:t>第三级</a:t>
            </a:r>
          </a:p>
          <a:p>
            <a:pPr lvl="3"/>
            <a:r>
              <a:rPr lang="zh-CN" altLang="en-US" dirty="0">
                <a:sym typeface="+mn-ea"/>
              </a:rPr>
              <a:t>第四级</a:t>
            </a:r>
          </a:p>
          <a:p>
            <a:pPr lvl="4"/>
            <a:r>
              <a:rPr lang="zh-CN" altLang="en-US" dirty="0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</a:t>
            </a:r>
            <a:r>
              <a:rPr lang="zh-CN" altLang="en-US" dirty="0">
                <a:sym typeface="+mn-ea"/>
              </a:rPr>
              <a:t>编辑母版文本样式</a:t>
            </a:r>
          </a:p>
          <a:p>
            <a:pPr lvl="1"/>
            <a:r>
              <a:rPr lang="zh-CN" altLang="en-US" dirty="0">
                <a:sym typeface="+mn-ea"/>
              </a:rPr>
              <a:t>第二级</a:t>
            </a:r>
          </a:p>
          <a:p>
            <a:pPr lvl="2"/>
            <a:r>
              <a:rPr lang="zh-CN" altLang="en-US" dirty="0">
                <a:sym typeface="+mn-ea"/>
              </a:rPr>
              <a:t>第三级</a:t>
            </a:r>
          </a:p>
          <a:p>
            <a:pPr lvl="3"/>
            <a:r>
              <a:rPr lang="zh-CN" altLang="en-US" dirty="0">
                <a:sym typeface="+mn-ea"/>
              </a:rPr>
              <a:t>第四级</a:t>
            </a:r>
          </a:p>
          <a:p>
            <a:pPr lvl="4"/>
            <a:r>
              <a:rPr lang="zh-CN" altLang="en-US" dirty="0">
                <a:sym typeface="+mn-ea"/>
              </a:rPr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  <a:pPr/>
              <a:t>2019/5/1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952508"/>
            <a:ext cx="5283242" cy="381003"/>
          </a:xfrm>
        </p:spPr>
        <p:txBody>
          <a:bodyPr tIns="38100" rIns="76200" bIns="3810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406525"/>
            <a:ext cx="5283200" cy="4934752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/>
              <a:t>单击此处</a:t>
            </a:r>
            <a:r>
              <a:rPr lang="zh-CN" altLang="en-US" dirty="0">
                <a:sym typeface="+mn-ea"/>
              </a:rPr>
              <a:t>编辑母版文本样式</a:t>
            </a:r>
          </a:p>
          <a:p>
            <a:pPr lvl="1"/>
            <a:r>
              <a:rPr lang="zh-CN" altLang="en-US" dirty="0">
                <a:sym typeface="+mn-ea"/>
              </a:rPr>
              <a:t>第二级</a:t>
            </a:r>
          </a:p>
          <a:p>
            <a:pPr lvl="2"/>
            <a:r>
              <a:rPr lang="zh-CN" altLang="en-US" dirty="0">
                <a:sym typeface="+mn-ea"/>
              </a:rPr>
              <a:t>第三级</a:t>
            </a:r>
          </a:p>
          <a:p>
            <a:pPr lvl="3"/>
            <a:r>
              <a:rPr lang="zh-CN" altLang="en-US" dirty="0">
                <a:sym typeface="+mn-ea"/>
              </a:rPr>
              <a:t>第四级</a:t>
            </a:r>
          </a:p>
          <a:p>
            <a:pPr lvl="4"/>
            <a:r>
              <a:rPr lang="zh-CN" altLang="en-US" dirty="0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952508"/>
            <a:ext cx="5283242" cy="381003"/>
          </a:xfrm>
        </p:spPr>
        <p:txBody>
          <a:bodyPr tIns="38100" rIns="76200" bIns="381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noProof="1"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406525"/>
            <a:ext cx="5283242" cy="4934752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/>
              <a:t>单击此处</a:t>
            </a:r>
            <a:r>
              <a:rPr lang="zh-CN" altLang="en-US" dirty="0">
                <a:sym typeface="+mn-ea"/>
              </a:rPr>
              <a:t>编辑母版文本样式</a:t>
            </a:r>
          </a:p>
          <a:p>
            <a:pPr lvl="1"/>
            <a:r>
              <a:rPr lang="zh-CN" altLang="en-US" dirty="0">
                <a:sym typeface="+mn-ea"/>
              </a:rPr>
              <a:t>第二级</a:t>
            </a:r>
          </a:p>
          <a:p>
            <a:pPr lvl="2"/>
            <a:r>
              <a:rPr lang="zh-CN" altLang="en-US" dirty="0">
                <a:sym typeface="+mn-ea"/>
              </a:rPr>
              <a:t>第三级</a:t>
            </a:r>
          </a:p>
          <a:p>
            <a:pPr lvl="3"/>
            <a:r>
              <a:rPr lang="zh-CN" altLang="en-US" dirty="0">
                <a:sym typeface="+mn-ea"/>
              </a:rPr>
              <a:t>第四级</a:t>
            </a:r>
          </a:p>
          <a:p>
            <a:pPr lvl="4"/>
            <a:r>
              <a:rPr lang="zh-CN" altLang="en-US" dirty="0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  <a:pPr/>
              <a:t>2019/5/1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2019/5/1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BD269E1A-4DF9-4A6A-B519-38EBE42E3344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46"/>
          <p:cNvSpPr/>
          <p:nvPr>
            <p:custDataLst>
              <p:tags r:id="rId1"/>
            </p:custDataLst>
          </p:nvPr>
        </p:nvSpPr>
        <p:spPr>
          <a:xfrm rot="746688">
            <a:off x="11557000" y="5489575"/>
            <a:ext cx="711200" cy="747713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3" name="任意多边形 46"/>
          <p:cNvSpPr/>
          <p:nvPr>
            <p:custDataLst>
              <p:tags r:id="rId2"/>
            </p:custDataLst>
          </p:nvPr>
        </p:nvSpPr>
        <p:spPr>
          <a:xfrm rot="746688">
            <a:off x="-77788" y="722313"/>
            <a:ext cx="711201" cy="747712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4" name="任意多边形 46"/>
          <p:cNvSpPr/>
          <p:nvPr>
            <p:custDataLst>
              <p:tags r:id="rId3"/>
            </p:custDataLst>
          </p:nvPr>
        </p:nvSpPr>
        <p:spPr>
          <a:xfrm rot="746688">
            <a:off x="-55563" y="68263"/>
            <a:ext cx="712788" cy="747712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5" name="任意多边形 46"/>
          <p:cNvSpPr/>
          <p:nvPr>
            <p:custDataLst>
              <p:tags r:id="rId4"/>
            </p:custDataLst>
          </p:nvPr>
        </p:nvSpPr>
        <p:spPr>
          <a:xfrm rot="746688">
            <a:off x="11552238" y="6053138"/>
            <a:ext cx="711200" cy="747712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6" name="日期占位符 1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  <a:pPr/>
              <a:t>2019/5/1</a:t>
            </a:fld>
            <a:endParaRPr lang="zh-CN" altLang="en-US"/>
          </a:p>
        </p:txBody>
      </p:sp>
      <p:sp>
        <p:nvSpPr>
          <p:cNvPr id="7" name="页脚占位符 2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单击图标添加图片</a:t>
            </a:r>
            <a:endParaRPr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952508"/>
            <a:ext cx="5283242" cy="5388907"/>
          </a:xfrm>
        </p:spPr>
        <p:txBody>
          <a:bodyPr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 lang="zh-CN" altLang="en-US" noProof="1"/>
              <a:t>单击此处</a:t>
            </a:r>
            <a:r>
              <a:rPr lang="zh-CN" altLang="en-US" dirty="0">
                <a:sym typeface="+mn-ea"/>
              </a:rPr>
              <a:t>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9EFD9D74-47D9-4702-A33C-335B63B48DBF}" type="datetimeFigureOut">
              <a:rPr lang="zh-CN" altLang="en-US" smtClean="0"/>
              <a:pPr/>
              <a:t>2019/5/1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FABC47A4-756D-490B-A52F-7D9E2C9FC0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rtlCol="0" anchor="ctr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</a:t>
            </a:r>
            <a:r>
              <a:rPr lang="zh-CN" altLang="en-US" dirty="0">
                <a:sym typeface="+mn-ea"/>
              </a:rPr>
              <a:t>编辑母版文本样式</a:t>
            </a:r>
          </a:p>
          <a:p>
            <a:pPr lvl="1"/>
            <a:r>
              <a:rPr lang="zh-CN" altLang="en-US" dirty="0">
                <a:sym typeface="+mn-ea"/>
              </a:rPr>
              <a:t>第二级</a:t>
            </a:r>
          </a:p>
          <a:p>
            <a:pPr lvl="2"/>
            <a:r>
              <a:rPr lang="zh-CN" altLang="en-US" dirty="0">
                <a:sym typeface="+mn-ea"/>
              </a:rPr>
              <a:t>第三级</a:t>
            </a:r>
          </a:p>
          <a:p>
            <a:pPr lvl="3"/>
            <a:r>
              <a:rPr lang="zh-CN" altLang="en-US" dirty="0">
                <a:sym typeface="+mn-ea"/>
              </a:rPr>
              <a:t>第四级</a:t>
            </a:r>
          </a:p>
          <a:p>
            <a:pPr lvl="4"/>
            <a:r>
              <a:rPr lang="zh-CN" altLang="en-US" dirty="0">
                <a:sym typeface="+mn-ea"/>
              </a:rPr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  <a:pPr/>
              <a:t>2019/5/1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3"/>
            </p:custDataLst>
          </p:nvPr>
        </p:nvSpPr>
        <p:spPr bwMode="auto">
          <a:xfrm>
            <a:off x="669925" y="442913"/>
            <a:ext cx="108521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38100" rIns="76200" bIns="3810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4"/>
            </p:custDataLst>
          </p:nvPr>
        </p:nvSpPr>
        <p:spPr bwMode="auto">
          <a:xfrm>
            <a:off x="669925" y="952500"/>
            <a:ext cx="10852150" cy="538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0" rIns="82550" bIns="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475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noProof="1" smtClean="0">
                <a:solidFill>
                  <a:schemeClr val="tx1">
                    <a:tint val="75000"/>
                  </a:schemeClr>
                </a:solidFill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2019/5/1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noProof="1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noProof="1" smtClean="0">
                <a:solidFill>
                  <a:schemeClr val="tx1">
                    <a:tint val="75000"/>
                  </a:schemeClr>
                </a:solidFill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 spc="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9pPr>
    </p:titleStyle>
    <p:bodyStyle>
      <a:lvl1pPr marL="2286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0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000" dirty="0"/>
              <a:t>Definition</a:t>
            </a:r>
            <a:endParaRPr lang="zh-CN" altLang="en-US" sz="5000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000" dirty="0"/>
              <a:t>An outline of a system.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2500" dirty="0"/>
              <a:t>The base of computer </a:t>
            </a:r>
          </a:p>
          <a:p>
            <a:r>
              <a:rPr lang="en-US" altLang="zh-CN" sz="2500" dirty="0"/>
              <a:t>software practice.</a:t>
            </a:r>
            <a:endParaRPr lang="zh-CN" altLang="en-US" sz="2500" dirty="0"/>
          </a:p>
        </p:txBody>
      </p:sp>
      <p:pic>
        <p:nvPicPr>
          <p:cNvPr id="1026" name="Picture 2" descr="Station Architecture">
            <a:extLst>
              <a:ext uri="{FF2B5EF4-FFF2-40B4-BE49-F238E27FC236}">
                <a16:creationId xmlns:a16="http://schemas.microsoft.com/office/drawing/2014/main" id="{1A418CD7-0800-4860-8566-D071DDC5C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537" y="1719540"/>
            <a:ext cx="5953125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dirty="0"/>
              <a:t>Goals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000" dirty="0"/>
              <a:t>Reliability</a:t>
            </a:r>
          </a:p>
          <a:p>
            <a:r>
              <a:rPr lang="en-US" altLang="zh-CN" sz="4000" dirty="0"/>
              <a:t>Secure</a:t>
            </a:r>
          </a:p>
          <a:p>
            <a:r>
              <a:rPr lang="en-US" altLang="zh-CN" sz="4000" dirty="0"/>
              <a:t>Extensible</a:t>
            </a:r>
          </a:p>
        </p:txBody>
      </p:sp>
      <p:pic>
        <p:nvPicPr>
          <p:cNvPr id="5122" name="Picture 2" descr="https://ss1.bdstatic.com/70cFvXSh_Q1YnxGkpoWK1HF6hhy/it/u=2809922658,3073724465&amp;fm=26&amp;gp=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00030" y="346089"/>
            <a:ext cx="4876800" cy="4876801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5300" dirty="0"/>
              <a:t>History</a:t>
            </a:r>
            <a:br>
              <a:rPr lang="zh-CN" altLang="zh-CN" dirty="0"/>
            </a:br>
            <a:endParaRPr lang="zh-CN" altLang="en-US" dirty="0"/>
          </a:p>
        </p:txBody>
      </p:sp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D248C445-1371-4B06-ABCF-8E8E85BF3B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239512"/>
              </p:ext>
            </p:extLst>
          </p:nvPr>
        </p:nvGraphicFramePr>
        <p:xfrm>
          <a:off x="623888" y="1412875"/>
          <a:ext cx="10944225" cy="4895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correlation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Association</a:t>
            </a:r>
          </a:p>
          <a:p>
            <a:r>
              <a:rPr lang="en-US" altLang="zh-CN" dirty="0"/>
              <a:t>Aggregation</a:t>
            </a:r>
          </a:p>
          <a:p>
            <a:r>
              <a:rPr lang="en-US" altLang="zh-CN" dirty="0"/>
              <a:t>Composition</a:t>
            </a:r>
          </a:p>
          <a:p>
            <a:r>
              <a:rPr lang="en-US" altLang="zh-CN" dirty="0"/>
              <a:t>Inheritance/Generalization</a:t>
            </a:r>
          </a:p>
          <a:p>
            <a:r>
              <a:rPr lang="en-US" altLang="zh-CN" dirty="0"/>
              <a:t>Realization</a:t>
            </a:r>
          </a:p>
          <a:p>
            <a:r>
              <a:rPr lang="en-US" altLang="zh-CN" dirty="0"/>
              <a:t>Dependence</a:t>
            </a:r>
          </a:p>
          <a:p>
            <a:r>
              <a:rPr lang="en-US" altLang="zh-CN" dirty="0"/>
              <a:t>Example: Model-View-Controller</a:t>
            </a:r>
          </a:p>
        </p:txBody>
      </p:sp>
      <p:pic>
        <p:nvPicPr>
          <p:cNvPr id="2050" name="Picture 2" descr="C:\Documents and Settings\Administrator\桌面\173568418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0729" y="1282046"/>
            <a:ext cx="6221691" cy="3968684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3887" y="396870"/>
            <a:ext cx="10944226" cy="721125"/>
          </a:xfrm>
        </p:spPr>
        <p:txBody>
          <a:bodyPr/>
          <a:lstStyle/>
          <a:p>
            <a:r>
              <a:rPr lang="en-US" altLang="zh-CN" dirty="0"/>
              <a:t>    Process of software system architecture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681037" y="1046744"/>
            <a:ext cx="11096625" cy="538162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0" rIns="82550" bIns="0" numCol="1" anchor="t" anchorCtr="0" compatLnSpc="1"/>
          <a:lstStyle/>
          <a:p>
            <a:pPr marL="0" indent="0">
              <a:buNone/>
            </a:pPr>
            <a:r>
              <a:rPr lang="en-US" altLang="zh-CN" sz="1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 Step 1</a:t>
            </a:r>
          </a:p>
          <a:p>
            <a:pPr marL="0" indent="0">
              <a:buNone/>
            </a:pPr>
            <a:r>
              <a:rPr lang="en-US" altLang="zh-CN" sz="1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∙Introduction to the demands</a:t>
            </a:r>
          </a:p>
          <a:p>
            <a:pPr marL="0" indent="0">
              <a:buNone/>
            </a:pPr>
            <a:r>
              <a:rPr lang="en-US" altLang="zh-CN" sz="1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∙Demand analysis</a:t>
            </a:r>
          </a:p>
          <a:p>
            <a:pPr marL="0" indent="0">
              <a:buNone/>
            </a:pPr>
            <a:r>
              <a:rPr lang="en-US" altLang="zh-CN" sz="1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∙Complexity analysis</a:t>
            </a:r>
          </a:p>
          <a:p>
            <a:pPr marL="0" indent="0">
              <a:buNone/>
            </a:pPr>
            <a:r>
              <a:rPr lang="en-US" altLang="zh-CN" sz="1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∙Preliminary design</a:t>
            </a:r>
          </a:p>
          <a:p>
            <a:pPr marL="0" indent="0">
              <a:buNone/>
            </a:pPr>
            <a:r>
              <a:rPr lang="en-US" altLang="zh-CN" sz="1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---------------------------------</a:t>
            </a:r>
          </a:p>
          <a:p>
            <a:pPr marL="0" indent="0">
              <a:buNone/>
            </a:pPr>
            <a:r>
              <a:rPr lang="en-US" altLang="zh-CN" sz="1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  Step 2</a:t>
            </a:r>
          </a:p>
          <a:p>
            <a:pPr marL="0" indent="0">
              <a:buNone/>
            </a:pPr>
            <a:r>
              <a:rPr lang="en-US" altLang="zh-CN" sz="1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∙Overview the architecture</a:t>
            </a:r>
          </a:p>
          <a:p>
            <a:pPr marL="0" indent="0">
              <a:buNone/>
            </a:pPr>
            <a:r>
              <a:rPr lang="en-US" altLang="zh-CN" sz="1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∙Core functional Process</a:t>
            </a:r>
          </a:p>
          <a:p>
            <a:pPr marL="0" indent="0">
              <a:buNone/>
            </a:pPr>
            <a:r>
              <a:rPr lang="en-US" altLang="zh-CN" sz="1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∙Design details</a:t>
            </a:r>
          </a:p>
          <a:p>
            <a:pPr marL="0" indent="0">
              <a:buNone/>
            </a:pPr>
            <a:r>
              <a:rPr lang="en-US" altLang="zh-CN" sz="1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∙Architecture improvement planning</a:t>
            </a:r>
          </a:p>
          <a:p>
            <a:pPr marL="0" indent="0">
              <a:buNone/>
            </a:pPr>
            <a:r>
              <a:rPr lang="en-US" altLang="zh-CN" sz="1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 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ADFBB601-6E42-48ED-ACB3-0DC67EF4BE11}"/>
              </a:ext>
            </a:extLst>
          </p:cNvPr>
          <p:cNvSpPr/>
          <p:nvPr/>
        </p:nvSpPr>
        <p:spPr>
          <a:xfrm>
            <a:off x="6948493" y="1478557"/>
            <a:ext cx="2414588" cy="6477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demands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C0514FD-19BB-4BF6-A5AB-24C8277F1F12}"/>
              </a:ext>
            </a:extLst>
          </p:cNvPr>
          <p:cNvSpPr/>
          <p:nvPr/>
        </p:nvSpPr>
        <p:spPr>
          <a:xfrm>
            <a:off x="4737498" y="1285952"/>
            <a:ext cx="1606151" cy="300823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8385C8E-8B44-4ACB-A477-B54FAAA5D015}"/>
              </a:ext>
            </a:extLst>
          </p:cNvPr>
          <p:cNvSpPr/>
          <p:nvPr/>
        </p:nvSpPr>
        <p:spPr>
          <a:xfrm>
            <a:off x="4924432" y="1962142"/>
            <a:ext cx="1385888" cy="31353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complexity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B806F8D-EE78-4C92-8793-D3681C8F4FB0}"/>
              </a:ext>
            </a:extLst>
          </p:cNvPr>
          <p:cNvCxnSpPr/>
          <p:nvPr/>
        </p:nvCxnSpPr>
        <p:spPr>
          <a:xfrm>
            <a:off x="9367840" y="1828799"/>
            <a:ext cx="542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3DB53797-C4EF-4B82-BAD9-E1FC54D7B729}"/>
              </a:ext>
            </a:extLst>
          </p:cNvPr>
          <p:cNvSpPr/>
          <p:nvPr/>
        </p:nvSpPr>
        <p:spPr>
          <a:xfrm>
            <a:off x="9910765" y="1406511"/>
            <a:ext cx="1338261" cy="721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Analysis</a:t>
            </a:r>
          </a:p>
          <a:p>
            <a:pPr algn="ctr"/>
            <a:r>
              <a:rPr lang="en-US" altLang="zh-CN" dirty="0"/>
              <a:t>Design</a:t>
            </a:r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8C454B16-C2F5-4196-B1B1-75F01D370A04}"/>
              </a:ext>
            </a:extLst>
          </p:cNvPr>
          <p:cNvSpPr/>
          <p:nvPr/>
        </p:nvSpPr>
        <p:spPr>
          <a:xfrm>
            <a:off x="6752037" y="2505368"/>
            <a:ext cx="2867025" cy="781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Preliminary System architecture</a:t>
            </a:r>
            <a:endParaRPr lang="zh-CN" altLang="en-US" dirty="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E28D0130-A77C-4521-A3F2-5C3B4A4D7C54}"/>
              </a:ext>
            </a:extLst>
          </p:cNvPr>
          <p:cNvSpPr/>
          <p:nvPr/>
        </p:nvSpPr>
        <p:spPr>
          <a:xfrm>
            <a:off x="5072061" y="3737558"/>
            <a:ext cx="1157289" cy="328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overview</a:t>
            </a:r>
            <a:endParaRPr lang="zh-CN" altLang="en-US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4FCA5DA-C3AB-4D8F-95AB-306C2529E54F}"/>
              </a:ext>
            </a:extLst>
          </p:cNvPr>
          <p:cNvCxnSpPr>
            <a:cxnSpLocks/>
          </p:cNvCxnSpPr>
          <p:nvPr/>
        </p:nvCxnSpPr>
        <p:spPr>
          <a:xfrm>
            <a:off x="6315079" y="1437432"/>
            <a:ext cx="633413" cy="300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A28B3A77-2DC7-4C64-9955-4CEDB3F50243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6315079" y="1802407"/>
            <a:ext cx="633414" cy="313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C187CB04-0877-41DA-AB7F-6E0FA84F288A}"/>
              </a:ext>
            </a:extLst>
          </p:cNvPr>
          <p:cNvCxnSpPr>
            <a:cxnSpLocks/>
            <a:stCxn id="31" idx="3"/>
            <a:endCxn id="41" idx="2"/>
          </p:cNvCxnSpPr>
          <p:nvPr/>
        </p:nvCxnSpPr>
        <p:spPr>
          <a:xfrm>
            <a:off x="6229350" y="3901673"/>
            <a:ext cx="10989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0A368E6A-5A33-4172-9229-55C3BB0B280B}"/>
              </a:ext>
            </a:extLst>
          </p:cNvPr>
          <p:cNvSpPr/>
          <p:nvPr/>
        </p:nvSpPr>
        <p:spPr>
          <a:xfrm>
            <a:off x="7328299" y="3668708"/>
            <a:ext cx="1714500" cy="465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Core process</a:t>
            </a:r>
            <a:endParaRPr lang="zh-CN" altLang="en-US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1BAAAE7-978A-4AB8-9FFE-6E5A42CD8881}"/>
              </a:ext>
            </a:extLst>
          </p:cNvPr>
          <p:cNvCxnSpPr/>
          <p:nvPr/>
        </p:nvCxnSpPr>
        <p:spPr>
          <a:xfrm>
            <a:off x="9042799" y="3894522"/>
            <a:ext cx="695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2AC2B6F5-74C0-4D43-9AA1-21ECED5E09E1}"/>
              </a:ext>
            </a:extLst>
          </p:cNvPr>
          <p:cNvSpPr/>
          <p:nvPr/>
        </p:nvSpPr>
        <p:spPr>
          <a:xfrm>
            <a:off x="9735741" y="3668710"/>
            <a:ext cx="1338261" cy="465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Design details</a:t>
            </a:r>
            <a:endParaRPr lang="zh-CN" altLang="en-US" dirty="0"/>
          </a:p>
        </p:txBody>
      </p:sp>
      <p:cxnSp>
        <p:nvCxnSpPr>
          <p:cNvPr id="46" name="连接符: 曲线 45">
            <a:extLst>
              <a:ext uri="{FF2B5EF4-FFF2-40B4-BE49-F238E27FC236}">
                <a16:creationId xmlns:a16="http://schemas.microsoft.com/office/drawing/2014/main" id="{04B8F3F9-0522-4B7C-9F3D-6CC2325AEA04}"/>
              </a:ext>
            </a:extLst>
          </p:cNvPr>
          <p:cNvCxnSpPr>
            <a:cxnSpLocks/>
            <a:endCxn id="31" idx="0"/>
          </p:cNvCxnSpPr>
          <p:nvPr/>
        </p:nvCxnSpPr>
        <p:spPr>
          <a:xfrm rot="10800000" flipV="1">
            <a:off x="5650707" y="2843984"/>
            <a:ext cx="1130509" cy="89357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曲线 48">
            <a:extLst>
              <a:ext uri="{FF2B5EF4-FFF2-40B4-BE49-F238E27FC236}">
                <a16:creationId xmlns:a16="http://schemas.microsoft.com/office/drawing/2014/main" id="{7064DE7A-C78B-40AA-84CC-D83D1267AB01}"/>
              </a:ext>
            </a:extLst>
          </p:cNvPr>
          <p:cNvCxnSpPr>
            <a:cxnSpLocks/>
            <a:stCxn id="22" idx="2"/>
            <a:endCxn id="26" idx="6"/>
          </p:cNvCxnSpPr>
          <p:nvPr/>
        </p:nvCxnSpPr>
        <p:spPr>
          <a:xfrm rot="5400000">
            <a:off x="9715248" y="2031448"/>
            <a:ext cx="768462" cy="96083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曲线 50">
            <a:extLst>
              <a:ext uri="{FF2B5EF4-FFF2-40B4-BE49-F238E27FC236}">
                <a16:creationId xmlns:a16="http://schemas.microsoft.com/office/drawing/2014/main" id="{F197736E-818B-42BC-8095-126F6B4E68D3}"/>
              </a:ext>
            </a:extLst>
          </p:cNvPr>
          <p:cNvCxnSpPr>
            <a:cxnSpLocks/>
            <a:stCxn id="44" idx="2"/>
            <a:endCxn id="52" idx="6"/>
          </p:cNvCxnSpPr>
          <p:nvPr/>
        </p:nvCxnSpPr>
        <p:spPr>
          <a:xfrm rot="5400000">
            <a:off x="9457289" y="3890410"/>
            <a:ext cx="703357" cy="119181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1211699F-A94C-4C1B-8424-03EB0DCEB6B4}"/>
              </a:ext>
            </a:extLst>
          </p:cNvPr>
          <p:cNvSpPr/>
          <p:nvPr/>
        </p:nvSpPr>
        <p:spPr>
          <a:xfrm>
            <a:off x="7098511" y="4526155"/>
            <a:ext cx="2114551" cy="62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Detailed architecture</a:t>
            </a:r>
            <a:endParaRPr lang="zh-CN" altLang="en-US" dirty="0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49D48106-F362-4123-A408-DCC475D1DD77}"/>
              </a:ext>
            </a:extLst>
          </p:cNvPr>
          <p:cNvSpPr/>
          <p:nvPr/>
        </p:nvSpPr>
        <p:spPr>
          <a:xfrm>
            <a:off x="4737498" y="5177031"/>
            <a:ext cx="2139547" cy="5379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Architecture improvement </a:t>
            </a:r>
            <a:endParaRPr lang="zh-CN" altLang="en-US" dirty="0"/>
          </a:p>
        </p:txBody>
      </p:sp>
      <p:cxnSp>
        <p:nvCxnSpPr>
          <p:cNvPr id="72" name="连接符: 曲线 71">
            <a:extLst>
              <a:ext uri="{FF2B5EF4-FFF2-40B4-BE49-F238E27FC236}">
                <a16:creationId xmlns:a16="http://schemas.microsoft.com/office/drawing/2014/main" id="{4B9C0029-DF65-478C-916B-E3F2823B73BD}"/>
              </a:ext>
            </a:extLst>
          </p:cNvPr>
          <p:cNvCxnSpPr>
            <a:cxnSpLocks/>
            <a:stCxn id="52" idx="2"/>
            <a:endCxn id="56" idx="0"/>
          </p:cNvCxnSpPr>
          <p:nvPr/>
        </p:nvCxnSpPr>
        <p:spPr>
          <a:xfrm rot="10800000" flipV="1">
            <a:off x="5807273" y="4837993"/>
            <a:ext cx="1291239" cy="33903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连接符: 曲线 76">
            <a:extLst>
              <a:ext uri="{FF2B5EF4-FFF2-40B4-BE49-F238E27FC236}">
                <a16:creationId xmlns:a16="http://schemas.microsoft.com/office/drawing/2014/main" id="{0D3B2175-E3C5-4E64-B8E4-DB01A2DDAD2B}"/>
              </a:ext>
            </a:extLst>
          </p:cNvPr>
          <p:cNvCxnSpPr>
            <a:stCxn id="56" idx="2"/>
          </p:cNvCxnSpPr>
          <p:nvPr/>
        </p:nvCxnSpPr>
        <p:spPr>
          <a:xfrm rot="16200000" flipH="1">
            <a:off x="6229053" y="5293216"/>
            <a:ext cx="447677" cy="129123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5B703900-7068-44CD-B3EE-7E60A58EA618}"/>
              </a:ext>
            </a:extLst>
          </p:cNvPr>
          <p:cNvSpPr/>
          <p:nvPr/>
        </p:nvSpPr>
        <p:spPr>
          <a:xfrm>
            <a:off x="7098511" y="5853954"/>
            <a:ext cx="2190756" cy="62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Final architecture</a:t>
            </a:r>
            <a:endParaRPr lang="zh-CN" altLang="en-US"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173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173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91734"/>
  <p:tag name="KSO_WM_TEMPLATE_THUMBS_INDEX" val="1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TEMPLATE_SUBCATEGORY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F8519"/>
      </a:accent1>
      <a:accent2>
        <a:srgbClr val="20908A"/>
      </a:accent2>
      <a:accent3>
        <a:srgbClr val="F39231"/>
      </a:accent3>
      <a:accent4>
        <a:srgbClr val="EF8519"/>
      </a:accent4>
      <a:accent5>
        <a:srgbClr val="20908A"/>
      </a:accent5>
      <a:accent6>
        <a:srgbClr val="FFFFFF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4">
    <a:dk1>
      <a:srgbClr val="000000"/>
    </a:dk1>
    <a:lt1>
      <a:srgbClr val="FFFFFF"/>
    </a:lt1>
    <a:dk2>
      <a:srgbClr val="000000"/>
    </a:dk2>
    <a:lt2>
      <a:srgbClr val="FFFFFF"/>
    </a:lt2>
    <a:accent1>
      <a:srgbClr val="EF8519"/>
    </a:accent1>
    <a:accent2>
      <a:srgbClr val="20908A"/>
    </a:accent2>
    <a:accent3>
      <a:srgbClr val="F39231"/>
    </a:accent3>
    <a:accent4>
      <a:srgbClr val="EF8519"/>
    </a:accent4>
    <a:accent5>
      <a:srgbClr val="20908A"/>
    </a:accent5>
    <a:accent6>
      <a:srgbClr val="FFFFFF"/>
    </a:accent6>
    <a:hlink>
      <a:srgbClr val="0563C1"/>
    </a:hlink>
    <a:folHlink>
      <a:srgbClr val="954D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</TotalTime>
  <Words>100</Words>
  <Application>Microsoft Office PowerPoint</Application>
  <PresentationFormat>宽屏</PresentationFormat>
  <Paragraphs>50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Yu Gothic</vt:lpstr>
      <vt:lpstr>微软雅黑</vt:lpstr>
      <vt:lpstr>Arial</vt:lpstr>
      <vt:lpstr>Office 主题​​</vt:lpstr>
      <vt:lpstr>Definition</vt:lpstr>
      <vt:lpstr>Goals</vt:lpstr>
      <vt:lpstr>History </vt:lpstr>
      <vt:lpstr>correlation</vt:lpstr>
      <vt:lpstr>    Process of software system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Taylor brabra</dc:creator>
  <cp:lastModifiedBy>淳誉 李</cp:lastModifiedBy>
  <cp:revision>21</cp:revision>
  <dcterms:created xsi:type="dcterms:W3CDTF">2019-05-01T07:24:50Z</dcterms:created>
  <dcterms:modified xsi:type="dcterms:W3CDTF">2019-05-01T15:40:46Z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2052-11.1.0.8597</vt:lpwstr>
  </property>
</Properties>
</file>