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8C241-3694-43AD-A730-571311E5D56C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50F9F36-FCE4-4B4E-869B-BBBA3AFF9C87}">
      <dgm:prSet phldrT="[文本]" custT="1"/>
      <dgm:spPr>
        <a:ln w="76200">
          <a:solidFill>
            <a:schemeClr val="bg1"/>
          </a:solidFill>
        </a:ln>
      </dgm:spPr>
      <dgm:t>
        <a:bodyPr/>
        <a:lstStyle/>
        <a:p>
          <a:r>
            <a:rPr lang="en-US" altLang="zh-CN" sz="6600" b="1" kern="1200" dirty="0">
              <a:solidFill>
                <a:schemeClr val="tx1"/>
              </a:solidFill>
              <a:latin typeface="Book Antiqua" panose="02040602050305030304" pitchFamily="18" charset="0"/>
              <a:ea typeface="+mn-ea"/>
              <a:cs typeface="+mn-cs"/>
            </a:rPr>
            <a:t>Advantages</a:t>
          </a:r>
          <a:endParaRPr lang="zh-CN" altLang="en-US" sz="6600" b="1" kern="1200" dirty="0">
            <a:solidFill>
              <a:schemeClr val="tx1"/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BB1CFB94-2B62-4FFE-822E-67D547EE5968}" type="parTrans" cxnId="{356235B8-F699-418B-B494-1600C58C641E}">
      <dgm:prSet/>
      <dgm:spPr/>
      <dgm:t>
        <a:bodyPr/>
        <a:lstStyle/>
        <a:p>
          <a:endParaRPr lang="zh-CN" altLang="en-US"/>
        </a:p>
      </dgm:t>
    </dgm:pt>
    <dgm:pt modelId="{CA3D0236-44D5-4FA2-9730-6A5F2C35B2DC}" type="sibTrans" cxnId="{356235B8-F699-418B-B494-1600C58C641E}">
      <dgm:prSet/>
      <dgm:spPr/>
      <dgm:t>
        <a:bodyPr/>
        <a:lstStyle/>
        <a:p>
          <a:endParaRPr lang="zh-CN" altLang="en-US"/>
        </a:p>
      </dgm:t>
    </dgm:pt>
    <dgm:pt modelId="{A9459644-8F37-4467-A1BA-F7C08192F0CD}">
      <dgm:prSet phldrT="[文本]"/>
      <dgm:spPr>
        <a:noFill/>
        <a:ln w="127000">
          <a:solidFill>
            <a:srgbClr val="0070C0"/>
          </a:solidFill>
        </a:ln>
      </dgm:spPr>
      <dgm:t>
        <a:bodyPr/>
        <a:lstStyle/>
        <a:p>
          <a:pPr>
            <a:lnSpc>
              <a:spcPts val="6000"/>
            </a:lnSpc>
          </a:pPr>
          <a:r>
            <a:rPr lang="en-US" altLang="en-US" b="1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rPr>
            <a:t>All nodes are interconnected</a:t>
          </a:r>
          <a:endParaRPr lang="zh-CN" altLang="en-US" b="1" dirty="0">
            <a:solidFill>
              <a:srgbClr val="0070C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447AA5F-1DFC-4C59-BE56-9F2279C668AB}" type="parTrans" cxnId="{78E271AD-1AE9-414F-AB41-267EA3974700}">
      <dgm:prSet/>
      <dgm:spPr/>
      <dgm:t>
        <a:bodyPr/>
        <a:lstStyle/>
        <a:p>
          <a:endParaRPr lang="zh-CN" altLang="en-US"/>
        </a:p>
      </dgm:t>
    </dgm:pt>
    <dgm:pt modelId="{7A1B349A-E0C8-4F5C-AF17-17CA0A3ABE48}" type="sibTrans" cxnId="{78E271AD-1AE9-414F-AB41-267EA3974700}">
      <dgm:prSet/>
      <dgm:spPr/>
      <dgm:t>
        <a:bodyPr/>
        <a:lstStyle/>
        <a:p>
          <a:endParaRPr lang="zh-CN" altLang="en-US"/>
        </a:p>
      </dgm:t>
    </dgm:pt>
    <dgm:pt modelId="{652C639F-F759-4F02-ACAA-8E074F8E4F3E}">
      <dgm:prSet phldrT="[文本]"/>
      <dgm:spPr>
        <a:ln w="127000">
          <a:solidFill>
            <a:schemeClr val="bg1"/>
          </a:solidFill>
        </a:ln>
      </dgm:spPr>
      <dgm:t>
        <a:bodyPr/>
        <a:lstStyle/>
        <a:p>
          <a:pPr>
            <a:lnSpc>
              <a:spcPts val="6000"/>
            </a:lnSpc>
          </a:pPr>
          <a:r>
            <a:rPr lang="en-US" altLang="en-US" b="1" dirty="0">
              <a:latin typeface="Aharoni" panose="02010803020104030203" pitchFamily="2" charset="-79"/>
              <a:cs typeface="Aharoni" panose="02010803020104030203" pitchFamily="2" charset="-79"/>
            </a:rPr>
            <a:t>Free to resize</a:t>
          </a:r>
        </a:p>
        <a:p>
          <a:pPr>
            <a:lnSpc>
              <a:spcPts val="6000"/>
            </a:lnSpc>
          </a:pPr>
          <a:r>
            <a:rPr lang="en-US" altLang="en-US" b="1" dirty="0">
              <a:latin typeface="Aharoni" panose="02010803020104030203" pitchFamily="2" charset="-79"/>
              <a:cs typeface="Aharoni" panose="02010803020104030203" pitchFamily="2" charset="-79"/>
            </a:rPr>
            <a:t>easy to add nodes</a:t>
          </a:r>
          <a:endParaRPr lang="zh-CN" altLang="en-US" b="1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E725F82F-1D2B-44EF-A0E8-75D6DF9EADD0}" type="parTrans" cxnId="{08066EB4-6867-44E6-B432-61A4C67373CC}">
      <dgm:prSet/>
      <dgm:spPr/>
      <dgm:t>
        <a:bodyPr/>
        <a:lstStyle/>
        <a:p>
          <a:endParaRPr lang="zh-CN" altLang="en-US"/>
        </a:p>
      </dgm:t>
    </dgm:pt>
    <dgm:pt modelId="{3342EB2F-312B-4351-97ED-3548A6AE7CE8}" type="sibTrans" cxnId="{08066EB4-6867-44E6-B432-61A4C67373CC}">
      <dgm:prSet/>
      <dgm:spPr/>
      <dgm:t>
        <a:bodyPr/>
        <a:lstStyle/>
        <a:p>
          <a:endParaRPr lang="zh-CN" altLang="en-US"/>
        </a:p>
      </dgm:t>
    </dgm:pt>
    <dgm:pt modelId="{F4422780-AB23-4B8F-A634-B5C5F542088B}">
      <dgm:prSet phldrT="[文本]"/>
      <dgm:spPr>
        <a:ln w="127000">
          <a:solidFill>
            <a:schemeClr val="bg1"/>
          </a:solidFill>
        </a:ln>
      </dgm:spPr>
      <dgm:t>
        <a:bodyPr/>
        <a:lstStyle/>
        <a:p>
          <a:pPr>
            <a:lnSpc>
              <a:spcPts val="6000"/>
            </a:lnSpc>
          </a:pPr>
          <a:r>
            <a:rPr lang="en-US" altLang="en-US" b="1" dirty="0">
              <a:latin typeface="Aharoni" panose="02010803020104030203" pitchFamily="2" charset="-79"/>
              <a:cs typeface="Aharoni" panose="02010803020104030203" pitchFamily="2" charset="-79"/>
            </a:rPr>
            <a:t>Each node is independent</a:t>
          </a:r>
        </a:p>
      </dgm:t>
    </dgm:pt>
    <dgm:pt modelId="{18C73088-CA3F-46AC-B967-8266E133CEB7}" type="parTrans" cxnId="{5FE93B34-AD10-487E-AE11-D1A1D0A558C1}">
      <dgm:prSet/>
      <dgm:spPr/>
      <dgm:t>
        <a:bodyPr/>
        <a:lstStyle/>
        <a:p>
          <a:endParaRPr lang="zh-CN" altLang="en-US"/>
        </a:p>
      </dgm:t>
    </dgm:pt>
    <dgm:pt modelId="{CDFD9F8D-C866-4999-907B-A0D24E9144D6}" type="sibTrans" cxnId="{5FE93B34-AD10-487E-AE11-D1A1D0A558C1}">
      <dgm:prSet/>
      <dgm:spPr/>
      <dgm:t>
        <a:bodyPr/>
        <a:lstStyle/>
        <a:p>
          <a:endParaRPr lang="zh-CN" altLang="en-US"/>
        </a:p>
      </dgm:t>
    </dgm:pt>
    <dgm:pt modelId="{50881071-8030-44DA-8ED1-F0F0F4F036BC}">
      <dgm:prSet phldrT="[文本]"/>
      <dgm:spPr>
        <a:solidFill>
          <a:schemeClr val="bg1"/>
        </a:solidFill>
        <a:ln w="127000">
          <a:solidFill>
            <a:srgbClr val="0070C0"/>
          </a:solidFill>
        </a:ln>
      </dgm:spPr>
      <dgm:t>
        <a:bodyPr/>
        <a:lstStyle/>
        <a:p>
          <a:pPr>
            <a:lnSpc>
              <a:spcPts val="6000"/>
            </a:lnSpc>
          </a:pPr>
          <a:r>
            <a:rPr lang="en-US" altLang="en-US" b="1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rPr>
            <a:t>Multiple nodes share the same resource</a:t>
          </a:r>
          <a:endParaRPr lang="zh-CN" altLang="en-US" b="1" dirty="0">
            <a:solidFill>
              <a:srgbClr val="0070C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C1DB82BA-B4DE-4E4C-BF03-0BDB5D04D47D}" type="parTrans" cxnId="{80CD05A6-7937-4C95-A890-4BCB3B303426}">
      <dgm:prSet/>
      <dgm:spPr/>
      <dgm:t>
        <a:bodyPr/>
        <a:lstStyle/>
        <a:p>
          <a:endParaRPr lang="zh-CN" altLang="en-US"/>
        </a:p>
      </dgm:t>
    </dgm:pt>
    <dgm:pt modelId="{A0BF5695-B35B-40F9-981D-460C7B317F3D}" type="sibTrans" cxnId="{80CD05A6-7937-4C95-A890-4BCB3B303426}">
      <dgm:prSet/>
      <dgm:spPr/>
      <dgm:t>
        <a:bodyPr/>
        <a:lstStyle/>
        <a:p>
          <a:endParaRPr lang="zh-CN" altLang="en-US"/>
        </a:p>
      </dgm:t>
    </dgm:pt>
    <dgm:pt modelId="{F56D58F7-A488-4C90-9446-9C2E40B9DD6A}" type="pres">
      <dgm:prSet presAssocID="{6FE8C241-3694-43AD-A730-571311E5D56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9A9B33D-76BB-4E24-BCB8-0795CD50B024}" type="pres">
      <dgm:prSet presAssocID="{6FE8C241-3694-43AD-A730-571311E5D56C}" presName="matrix" presStyleCnt="0"/>
      <dgm:spPr/>
    </dgm:pt>
    <dgm:pt modelId="{7A0C053F-660C-4CAF-82EE-612C20281360}" type="pres">
      <dgm:prSet presAssocID="{6FE8C241-3694-43AD-A730-571311E5D56C}" presName="tile1" presStyleLbl="node1" presStyleIdx="0" presStyleCnt="4" custScaleY="106250" custLinFactNeighborX="1092"/>
      <dgm:spPr/>
    </dgm:pt>
    <dgm:pt modelId="{E0246854-965D-4577-B817-83AC103F6C45}" type="pres">
      <dgm:prSet presAssocID="{6FE8C241-3694-43AD-A730-571311E5D56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94E8EFF-780C-412C-B666-1CF7AD439461}" type="pres">
      <dgm:prSet presAssocID="{6FE8C241-3694-43AD-A730-571311E5D56C}" presName="tile2" presStyleLbl="node1" presStyleIdx="1" presStyleCnt="4" custScaleY="106250" custLinFactNeighborX="0"/>
      <dgm:spPr/>
    </dgm:pt>
    <dgm:pt modelId="{E56E14B7-75B2-4E94-B9F3-13902A00E559}" type="pres">
      <dgm:prSet presAssocID="{6FE8C241-3694-43AD-A730-571311E5D56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060E489-5B0E-497D-BECF-917625E87178}" type="pres">
      <dgm:prSet presAssocID="{6FE8C241-3694-43AD-A730-571311E5D56C}" presName="tile3" presStyleLbl="node1" presStyleIdx="2" presStyleCnt="4" custScaleY="106250"/>
      <dgm:spPr/>
    </dgm:pt>
    <dgm:pt modelId="{71A06AB7-D791-44EE-B642-A21056B6F35D}" type="pres">
      <dgm:prSet presAssocID="{6FE8C241-3694-43AD-A730-571311E5D56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A6F921A-2F3F-4292-B8AD-95EA34E2739B}" type="pres">
      <dgm:prSet presAssocID="{6FE8C241-3694-43AD-A730-571311E5D56C}" presName="tile4" presStyleLbl="node1" presStyleIdx="3" presStyleCnt="4" custScaleY="106250"/>
      <dgm:spPr/>
    </dgm:pt>
    <dgm:pt modelId="{1F835AD8-5354-4072-AFA5-B0B76190F4B4}" type="pres">
      <dgm:prSet presAssocID="{6FE8C241-3694-43AD-A730-571311E5D56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A6B9903-ADED-4872-8F8B-C6270813002D}" type="pres">
      <dgm:prSet presAssocID="{6FE8C241-3694-43AD-A730-571311E5D56C}" presName="centerTile" presStyleLbl="fgShp" presStyleIdx="0" presStyleCnt="1" custScaleX="155274" custScaleY="106250">
        <dgm:presLayoutVars>
          <dgm:chMax val="0"/>
          <dgm:chPref val="0"/>
        </dgm:presLayoutVars>
      </dgm:prSet>
      <dgm:spPr/>
    </dgm:pt>
  </dgm:ptLst>
  <dgm:cxnLst>
    <dgm:cxn modelId="{293D2503-317C-441A-BF41-F5028C70A491}" type="presOf" srcId="{A9459644-8F37-4467-A1BA-F7C08192F0CD}" destId="{E0246854-965D-4577-B817-83AC103F6C45}" srcOrd="1" destOrd="0" presId="urn:microsoft.com/office/officeart/2005/8/layout/matrix1"/>
    <dgm:cxn modelId="{17B2730D-5D4B-4A6A-ACD2-B61A1A00BF00}" type="presOf" srcId="{50881071-8030-44DA-8ED1-F0F0F4F036BC}" destId="{EA6F921A-2F3F-4292-B8AD-95EA34E2739B}" srcOrd="0" destOrd="0" presId="urn:microsoft.com/office/officeart/2005/8/layout/matrix1"/>
    <dgm:cxn modelId="{DF251227-E1CB-4711-B6EA-B60B6406811C}" type="presOf" srcId="{F4422780-AB23-4B8F-A634-B5C5F542088B}" destId="{C060E489-5B0E-497D-BECF-917625E87178}" srcOrd="0" destOrd="0" presId="urn:microsoft.com/office/officeart/2005/8/layout/matrix1"/>
    <dgm:cxn modelId="{5FE93B34-AD10-487E-AE11-D1A1D0A558C1}" srcId="{E50F9F36-FCE4-4B4E-869B-BBBA3AFF9C87}" destId="{F4422780-AB23-4B8F-A634-B5C5F542088B}" srcOrd="2" destOrd="0" parTransId="{18C73088-CA3F-46AC-B967-8266E133CEB7}" sibTransId="{CDFD9F8D-C866-4999-907B-A0D24E9144D6}"/>
    <dgm:cxn modelId="{32C4524A-F785-4E73-8B68-F9B9E3FDA45A}" type="presOf" srcId="{6FE8C241-3694-43AD-A730-571311E5D56C}" destId="{F56D58F7-A488-4C90-9446-9C2E40B9DD6A}" srcOrd="0" destOrd="0" presId="urn:microsoft.com/office/officeart/2005/8/layout/matrix1"/>
    <dgm:cxn modelId="{3696AB77-831D-4244-885F-923A9D0AB50C}" type="presOf" srcId="{652C639F-F759-4F02-ACAA-8E074F8E4F3E}" destId="{E56E14B7-75B2-4E94-B9F3-13902A00E559}" srcOrd="1" destOrd="0" presId="urn:microsoft.com/office/officeart/2005/8/layout/matrix1"/>
    <dgm:cxn modelId="{C4BF645A-0EB8-4BD7-9E19-578FFEC84FE8}" type="presOf" srcId="{E50F9F36-FCE4-4B4E-869B-BBBA3AFF9C87}" destId="{DA6B9903-ADED-4872-8F8B-C6270813002D}" srcOrd="0" destOrd="0" presId="urn:microsoft.com/office/officeart/2005/8/layout/matrix1"/>
    <dgm:cxn modelId="{80CD05A6-7937-4C95-A890-4BCB3B303426}" srcId="{E50F9F36-FCE4-4B4E-869B-BBBA3AFF9C87}" destId="{50881071-8030-44DA-8ED1-F0F0F4F036BC}" srcOrd="3" destOrd="0" parTransId="{C1DB82BA-B4DE-4E4C-BF03-0BDB5D04D47D}" sibTransId="{A0BF5695-B35B-40F9-981D-460C7B317F3D}"/>
    <dgm:cxn modelId="{78E271AD-1AE9-414F-AB41-267EA3974700}" srcId="{E50F9F36-FCE4-4B4E-869B-BBBA3AFF9C87}" destId="{A9459644-8F37-4467-A1BA-F7C08192F0CD}" srcOrd="0" destOrd="0" parTransId="{A447AA5F-1DFC-4C59-BE56-9F2279C668AB}" sibTransId="{7A1B349A-E0C8-4F5C-AF17-17CA0A3ABE48}"/>
    <dgm:cxn modelId="{08066EB4-6867-44E6-B432-61A4C67373CC}" srcId="{E50F9F36-FCE4-4B4E-869B-BBBA3AFF9C87}" destId="{652C639F-F759-4F02-ACAA-8E074F8E4F3E}" srcOrd="1" destOrd="0" parTransId="{E725F82F-1D2B-44EF-A0E8-75D6DF9EADD0}" sibTransId="{3342EB2F-312B-4351-97ED-3548A6AE7CE8}"/>
    <dgm:cxn modelId="{356235B8-F699-418B-B494-1600C58C641E}" srcId="{6FE8C241-3694-43AD-A730-571311E5D56C}" destId="{E50F9F36-FCE4-4B4E-869B-BBBA3AFF9C87}" srcOrd="0" destOrd="0" parTransId="{BB1CFB94-2B62-4FFE-822E-67D547EE5968}" sibTransId="{CA3D0236-44D5-4FA2-9730-6A5F2C35B2DC}"/>
    <dgm:cxn modelId="{8A8C48BB-4D2B-4B51-A7CF-62BEF526FB44}" type="presOf" srcId="{50881071-8030-44DA-8ED1-F0F0F4F036BC}" destId="{1F835AD8-5354-4072-AFA5-B0B76190F4B4}" srcOrd="1" destOrd="0" presId="urn:microsoft.com/office/officeart/2005/8/layout/matrix1"/>
    <dgm:cxn modelId="{8C67D9C9-A0C4-47B4-BC98-CE5C11ACB915}" type="presOf" srcId="{F4422780-AB23-4B8F-A634-B5C5F542088B}" destId="{71A06AB7-D791-44EE-B642-A21056B6F35D}" srcOrd="1" destOrd="0" presId="urn:microsoft.com/office/officeart/2005/8/layout/matrix1"/>
    <dgm:cxn modelId="{7C4180CF-14A0-4F2E-ADAC-4D6FA4D55C13}" type="presOf" srcId="{A9459644-8F37-4467-A1BA-F7C08192F0CD}" destId="{7A0C053F-660C-4CAF-82EE-612C20281360}" srcOrd="0" destOrd="0" presId="urn:microsoft.com/office/officeart/2005/8/layout/matrix1"/>
    <dgm:cxn modelId="{F2FD06F9-86E6-46AC-8F3C-089D600CB3A6}" type="presOf" srcId="{652C639F-F759-4F02-ACAA-8E074F8E4F3E}" destId="{694E8EFF-780C-412C-B666-1CF7AD439461}" srcOrd="0" destOrd="0" presId="urn:microsoft.com/office/officeart/2005/8/layout/matrix1"/>
    <dgm:cxn modelId="{85B8F4BA-A385-45FA-B073-BEC131903554}" type="presParOf" srcId="{F56D58F7-A488-4C90-9446-9C2E40B9DD6A}" destId="{B9A9B33D-76BB-4E24-BCB8-0795CD50B024}" srcOrd="0" destOrd="0" presId="urn:microsoft.com/office/officeart/2005/8/layout/matrix1"/>
    <dgm:cxn modelId="{43152AB4-3C2E-43D7-B563-E8C8C7C18A30}" type="presParOf" srcId="{B9A9B33D-76BB-4E24-BCB8-0795CD50B024}" destId="{7A0C053F-660C-4CAF-82EE-612C20281360}" srcOrd="0" destOrd="0" presId="urn:microsoft.com/office/officeart/2005/8/layout/matrix1"/>
    <dgm:cxn modelId="{C8A49388-C07A-4C75-81EE-68DED66A325B}" type="presParOf" srcId="{B9A9B33D-76BB-4E24-BCB8-0795CD50B024}" destId="{E0246854-965D-4577-B817-83AC103F6C45}" srcOrd="1" destOrd="0" presId="urn:microsoft.com/office/officeart/2005/8/layout/matrix1"/>
    <dgm:cxn modelId="{24838793-9F33-4F52-8709-A8BFF1F13D36}" type="presParOf" srcId="{B9A9B33D-76BB-4E24-BCB8-0795CD50B024}" destId="{694E8EFF-780C-412C-B666-1CF7AD439461}" srcOrd="2" destOrd="0" presId="urn:microsoft.com/office/officeart/2005/8/layout/matrix1"/>
    <dgm:cxn modelId="{1F2C76AC-71D0-4B8D-94B7-D1CB5517BD6A}" type="presParOf" srcId="{B9A9B33D-76BB-4E24-BCB8-0795CD50B024}" destId="{E56E14B7-75B2-4E94-B9F3-13902A00E559}" srcOrd="3" destOrd="0" presId="urn:microsoft.com/office/officeart/2005/8/layout/matrix1"/>
    <dgm:cxn modelId="{56981189-1C11-4C96-AA0D-16A6A7A56B4D}" type="presParOf" srcId="{B9A9B33D-76BB-4E24-BCB8-0795CD50B024}" destId="{C060E489-5B0E-497D-BECF-917625E87178}" srcOrd="4" destOrd="0" presId="urn:microsoft.com/office/officeart/2005/8/layout/matrix1"/>
    <dgm:cxn modelId="{5EF58EC9-A2E1-4177-B99E-350844C370D2}" type="presParOf" srcId="{B9A9B33D-76BB-4E24-BCB8-0795CD50B024}" destId="{71A06AB7-D791-44EE-B642-A21056B6F35D}" srcOrd="5" destOrd="0" presId="urn:microsoft.com/office/officeart/2005/8/layout/matrix1"/>
    <dgm:cxn modelId="{EAF83BEE-9DA4-4570-8C2F-9EB86E1DFDDF}" type="presParOf" srcId="{B9A9B33D-76BB-4E24-BCB8-0795CD50B024}" destId="{EA6F921A-2F3F-4292-B8AD-95EA34E2739B}" srcOrd="6" destOrd="0" presId="urn:microsoft.com/office/officeart/2005/8/layout/matrix1"/>
    <dgm:cxn modelId="{0F47CDEA-AC59-4BFC-B291-4CB448108F11}" type="presParOf" srcId="{B9A9B33D-76BB-4E24-BCB8-0795CD50B024}" destId="{1F835AD8-5354-4072-AFA5-B0B76190F4B4}" srcOrd="7" destOrd="0" presId="urn:microsoft.com/office/officeart/2005/8/layout/matrix1"/>
    <dgm:cxn modelId="{D7DBA473-3ED5-4E26-A750-23E05C9BC7F9}" type="presParOf" srcId="{F56D58F7-A488-4C90-9446-9C2E40B9DD6A}" destId="{DA6B9903-ADED-4872-8F8B-C6270813002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C053F-660C-4CAF-82EE-612C20281360}">
      <dsp:nvSpPr>
        <dsp:cNvPr id="0" name=""/>
        <dsp:cNvSpPr/>
      </dsp:nvSpPr>
      <dsp:spPr>
        <a:xfrm rot="16200000">
          <a:off x="1348113" y="-1385454"/>
          <a:ext cx="3532909" cy="6096000"/>
        </a:xfrm>
        <a:prstGeom prst="round1Rect">
          <a:avLst/>
        </a:prstGeom>
        <a:noFill/>
        <a:ln w="1270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ts val="6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300" b="1" kern="12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rPr>
            <a:t>All nodes are interconnected</a:t>
          </a:r>
          <a:endParaRPr lang="zh-CN" altLang="en-US" sz="4300" b="1" kern="1200" dirty="0">
            <a:solidFill>
              <a:srgbClr val="0070C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5400000">
        <a:off x="66568" y="-103909"/>
        <a:ext cx="6096000" cy="2649681"/>
      </dsp:txXfrm>
    </dsp:sp>
    <dsp:sp modelId="{694E8EFF-780C-412C-B666-1CF7AD439461}">
      <dsp:nvSpPr>
        <dsp:cNvPr id="0" name=""/>
        <dsp:cNvSpPr/>
      </dsp:nvSpPr>
      <dsp:spPr>
        <a:xfrm>
          <a:off x="6096000" y="-103909"/>
          <a:ext cx="6096000" cy="353290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ts val="6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300" b="1" kern="1200" dirty="0">
              <a:latin typeface="Aharoni" panose="02010803020104030203" pitchFamily="2" charset="-79"/>
              <a:cs typeface="Aharoni" panose="02010803020104030203" pitchFamily="2" charset="-79"/>
            </a:rPr>
            <a:t>Free to resize</a:t>
          </a:r>
        </a:p>
        <a:p>
          <a:pPr marL="0" lvl="0" indent="0" algn="ctr" defTabSz="1911350">
            <a:lnSpc>
              <a:spcPts val="6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300" b="1" kern="1200" dirty="0">
              <a:latin typeface="Aharoni" panose="02010803020104030203" pitchFamily="2" charset="-79"/>
              <a:cs typeface="Aharoni" panose="02010803020104030203" pitchFamily="2" charset="-79"/>
            </a:rPr>
            <a:t>easy to add nodes</a:t>
          </a:r>
          <a:endParaRPr lang="zh-CN" altLang="en-US" sz="4300" b="1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6096000" y="-103909"/>
        <a:ext cx="6096000" cy="2649681"/>
      </dsp:txXfrm>
    </dsp:sp>
    <dsp:sp modelId="{C060E489-5B0E-497D-BECF-917625E87178}">
      <dsp:nvSpPr>
        <dsp:cNvPr id="0" name=""/>
        <dsp:cNvSpPr/>
      </dsp:nvSpPr>
      <dsp:spPr>
        <a:xfrm rot="10800000">
          <a:off x="0" y="3221181"/>
          <a:ext cx="6096000" cy="353290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ts val="6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300" b="1" kern="1200" dirty="0">
              <a:latin typeface="Aharoni" panose="02010803020104030203" pitchFamily="2" charset="-79"/>
              <a:cs typeface="Aharoni" panose="02010803020104030203" pitchFamily="2" charset="-79"/>
            </a:rPr>
            <a:t>Each node is independent</a:t>
          </a:r>
        </a:p>
      </dsp:txBody>
      <dsp:txXfrm rot="10800000">
        <a:off x="0" y="4104409"/>
        <a:ext cx="6096000" cy="2649681"/>
      </dsp:txXfrm>
    </dsp:sp>
    <dsp:sp modelId="{EA6F921A-2F3F-4292-B8AD-95EA34E2739B}">
      <dsp:nvSpPr>
        <dsp:cNvPr id="0" name=""/>
        <dsp:cNvSpPr/>
      </dsp:nvSpPr>
      <dsp:spPr>
        <a:xfrm rot="5400000">
          <a:off x="7377546" y="1939636"/>
          <a:ext cx="3532909" cy="6096000"/>
        </a:xfrm>
        <a:prstGeom prst="round1Rect">
          <a:avLst/>
        </a:prstGeom>
        <a:solidFill>
          <a:schemeClr val="bg1"/>
        </a:solidFill>
        <a:ln w="1270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305816" rIns="305816" bIns="305816" numCol="1" spcCol="1270" anchor="ctr" anchorCtr="0">
          <a:noAutofit/>
        </a:bodyPr>
        <a:lstStyle/>
        <a:p>
          <a:pPr marL="0" lvl="0" indent="0" algn="ctr" defTabSz="1911350">
            <a:lnSpc>
              <a:spcPts val="6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4300" b="1" kern="1200" dirty="0">
              <a:solidFill>
                <a:srgbClr val="0070C0"/>
              </a:solidFill>
              <a:latin typeface="Aharoni" panose="02010803020104030203" pitchFamily="2" charset="-79"/>
              <a:cs typeface="Aharoni" panose="02010803020104030203" pitchFamily="2" charset="-79"/>
            </a:rPr>
            <a:t>Multiple nodes share the same resource</a:t>
          </a:r>
          <a:endParaRPr lang="zh-CN" altLang="en-US" sz="4300" b="1" kern="1200" dirty="0">
            <a:solidFill>
              <a:srgbClr val="0070C0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 rot="-5400000">
        <a:off x="6096000" y="4104408"/>
        <a:ext cx="6096000" cy="2649681"/>
      </dsp:txXfrm>
    </dsp:sp>
    <dsp:sp modelId="{DA6B9903-ADED-4872-8F8B-C6270813002D}">
      <dsp:nvSpPr>
        <dsp:cNvPr id="0" name=""/>
        <dsp:cNvSpPr/>
      </dsp:nvSpPr>
      <dsp:spPr>
        <a:xfrm>
          <a:off x="3256349" y="2441863"/>
          <a:ext cx="5679302" cy="176645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762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60" tIns="251460" rIns="251460" bIns="251460" numCol="1" spcCol="1270" anchor="ctr" anchorCtr="0">
          <a:noAutofit/>
        </a:bodyPr>
        <a:lstStyle/>
        <a:p>
          <a:pPr marL="0" lvl="0" indent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600" b="1" kern="1200" dirty="0">
              <a:solidFill>
                <a:schemeClr val="tx1"/>
              </a:solidFill>
              <a:latin typeface="Book Antiqua" panose="02040602050305030304" pitchFamily="18" charset="0"/>
              <a:ea typeface="+mn-ea"/>
              <a:cs typeface="+mn-cs"/>
            </a:rPr>
            <a:t>Advantages</a:t>
          </a:r>
          <a:endParaRPr lang="zh-CN" altLang="en-US" sz="6600" b="1" kern="1200" dirty="0">
            <a:solidFill>
              <a:schemeClr val="tx1"/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3342580" y="2528094"/>
        <a:ext cx="5506840" cy="1593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F8AC2-2707-4E12-9EBF-6EDA88AF6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5A0A55-C5B4-4C7F-83BD-3E4D6EBE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BCFC4-801A-40D2-93C2-8F81C267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1CB6A-9DF9-4722-AF12-37F30CCD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A9527-13E5-4275-BD30-AD476F81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3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3A03C-69E5-467C-B4FD-83BF6274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47D9E-B188-410F-8947-E22549E35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501E5-390E-4D4C-9718-86122AB6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DD817-848E-4AF8-90A1-95EE5BF9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7F5256-1538-4C04-B705-FA3407C3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7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B4777-B2DA-405B-BC9E-E61787E65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72093-3C0C-4D81-9AC7-E4E7009D7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56B55-2F60-4A40-BB9C-9D7958F7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A8FE4-BB1E-4B99-A64F-0AB39E6E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BBC9A-5225-4ECA-8EFD-AA40ABF1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46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EA37-0545-4AA2-A6D2-2BACCBF6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9B4C7-D8E9-4398-A9AA-F3CA9B2F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A0061-20DE-428D-9FDC-150CD794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8A01B-77FA-4ADD-87E4-EEE1A88A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42860-71F8-4B20-A223-4A817F6D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0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12D0F-04E6-42A1-B090-4063C4E1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CEA032-7F57-43E1-87A5-08A0834D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A70B0-A0A9-4C0E-9C84-B0249905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86931-16F6-4635-A032-F0AE757C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D2FA6-6259-42B0-9612-4F2926B1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C1C5E-ED0C-4979-8401-29E1A2A4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123-D384-4F4E-87BC-0F43C2BCF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CA2553-996F-460F-ABD6-C82EB1ABE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597549-4DC9-4552-92C7-515E40DF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C48DE5-6C5A-40AB-8723-75371B87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8EB1C-F8B1-4789-8AF0-03D8A0DC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0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BC1B88-8610-4848-BE37-C1792119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513D9-2F21-4752-87F7-4F593C72B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0CD180-289E-4449-AE9F-B5217C6D0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F6698B-B31C-48DA-A721-2DCF7A58E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B95B26-9D2E-4CCA-9DB4-01ED1F45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0FABE5-F95B-42F9-AA9C-FA6BF4ED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0C8F0C-67A2-4F9D-A215-D687B55E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FA81A7-67C3-4C4A-AA41-612D1993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6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D6C54-73DD-490A-9B4F-C2B207BE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629EB3-BAA4-480F-BDDE-FEDEEDA6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F2A8D-C3E2-4634-943B-DCEA7278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4892CC-7ECD-4292-B52E-640218F5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57E3BC-2D7F-4904-9738-9B3541FB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6F1D7-E30F-4F8C-9034-C449F43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C00DD7-E073-4B66-843C-5B4D55FAC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2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86C3B-1B5A-4A21-8F03-3CD8AD74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16210-F7A8-4015-8D6A-B728AA627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F92370-0FB9-4A47-8B51-8917ECE4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BED60-9394-4036-B227-9B9576CE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E90BF8-7B48-453E-8829-99172E06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B0EED-2EB5-4E65-94E3-9FC7151B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7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2980B-B68C-4E06-8F1B-F1D87D8F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21CB49-2447-451C-9EC7-25DA40D09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63C5D9-42A8-4297-91E7-4A4B7AB0B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D776EE-B78A-4352-827D-09D59957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46CD96-2FB0-45D7-A52A-6ECBD5CD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AAD04-4379-4DDD-A528-40E5FB0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1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5C9FE4-4FC2-4BF9-85E2-533AF00D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6C4C4-77E1-453D-9B14-A5A34EE1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CA5DA-92C4-4635-9D07-7D2906B31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7714-01D0-40E0-B60C-E85CBF1B5493}" type="datetimeFigureOut">
              <a:rPr lang="zh-CN" altLang="en-US" smtClean="0"/>
              <a:t>2019/5/1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EA531-0226-4760-91A6-EC3B8BF30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35F930-206E-40C3-B8F7-A896C6E1B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A1CAD-E6E0-4BE3-891C-7CC95C26BB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0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D028A7-24A1-4EB1-AFEA-49E3B2045BDD}"/>
              </a:ext>
            </a:extLst>
          </p:cNvPr>
          <p:cNvSpPr txBox="1"/>
          <p:nvPr/>
        </p:nvSpPr>
        <p:spPr>
          <a:xfrm>
            <a:off x="6590467" y="2466109"/>
            <a:ext cx="6829969" cy="3260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8000" b="1" dirty="0">
                <a:latin typeface="Book Antiqua" panose="02040602050305030304" pitchFamily="18" charset="0"/>
                <a:ea typeface="+mj-ea"/>
                <a:cs typeface="+mj-cs"/>
              </a:rPr>
              <a:t>Distributed</a:t>
            </a:r>
          </a:p>
          <a:p>
            <a:pPr>
              <a:lnSpc>
                <a:spcPct val="16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8000" b="1" dirty="0">
                <a:latin typeface="Book Antiqua" panose="02040602050305030304" pitchFamily="18" charset="0"/>
                <a:ea typeface="+mj-ea"/>
                <a:cs typeface="+mj-cs"/>
              </a:rPr>
              <a:t>System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图片 5" descr="图片包含 餐桌, 室内, 天空, 就坐&#10;&#10;描述已自动生成">
            <a:extLst>
              <a:ext uri="{FF2B5EF4-FFF2-40B4-BE49-F238E27FC236}">
                <a16:creationId xmlns:a16="http://schemas.microsoft.com/office/drawing/2014/main" id="{F8569FA2-5C43-452A-9EE3-99D4E8CB5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9" r="23989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1342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包含 文字&#10;&#10;描述已自动生成">
            <a:extLst>
              <a:ext uri="{FF2B5EF4-FFF2-40B4-BE49-F238E27FC236}">
                <a16:creationId xmlns:a16="http://schemas.microsoft.com/office/drawing/2014/main" id="{558EB634-4270-4402-A528-65B6D2CBB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928" y="2556184"/>
            <a:ext cx="6724072" cy="42186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DE387B-E7DF-4431-9F98-58EB4E35EF6C}"/>
              </a:ext>
            </a:extLst>
          </p:cNvPr>
          <p:cNvSpPr txBox="1"/>
          <p:nvPr/>
        </p:nvSpPr>
        <p:spPr>
          <a:xfrm>
            <a:off x="2253671" y="263312"/>
            <a:ext cx="73798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Book Antiqua" panose="02040602050305030304" pitchFamily="18" charset="0"/>
              </a:rPr>
              <a:t>Definition</a:t>
            </a:r>
            <a:endParaRPr lang="zh-CN" altLang="en-US" sz="6600" b="1" dirty="0">
              <a:latin typeface="Book Antiqua" panose="0204060205030503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162C27-1983-412C-8208-04AACA95E99A}"/>
              </a:ext>
            </a:extLst>
          </p:cNvPr>
          <p:cNvSpPr/>
          <p:nvPr/>
        </p:nvSpPr>
        <p:spPr>
          <a:xfrm>
            <a:off x="678874" y="1476670"/>
            <a:ext cx="9282544" cy="3904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n-ea"/>
                <a:cs typeface="Arial" panose="020B0604020202020204" pitchFamily="34" charset="0"/>
              </a:rPr>
              <a:t>Computers are linked to a computing unit</a:t>
            </a:r>
            <a:endParaRPr lang="zh-CN" altLang="en-US" sz="2800" b="1" dirty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n-ea"/>
                <a:cs typeface="Arial" panose="020B0604020202020204" pitchFamily="34" charset="0"/>
              </a:rPr>
              <a:t>Work together as to appear as a single computer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n-ea"/>
                <a:cs typeface="Arial" panose="020B0604020202020204" pitchFamily="34" charset="0"/>
              </a:rPr>
              <a:t>User doesn’t feel the logic or anything behind 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n-ea"/>
                <a:cs typeface="Arial" panose="020B0604020202020204" pitchFamily="34" charset="0"/>
              </a:rPr>
              <a:t>A shared state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n-ea"/>
                <a:cs typeface="Arial" panose="020B0604020202020204" pitchFamily="34" charset="0"/>
              </a:rPr>
              <a:t>Operate concurrently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latin typeface="+mn-ea"/>
                <a:cs typeface="Arial" panose="020B0604020202020204" pitchFamily="34" charset="0"/>
              </a:rPr>
              <a:t>Fail independently</a:t>
            </a:r>
            <a:endParaRPr lang="zh-CN" altLang="zh-CN" sz="2800" b="1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9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6DBA0CB-8689-4CF6-B432-E6A173E0060F}"/>
              </a:ext>
            </a:extLst>
          </p:cNvPr>
          <p:cNvSpPr txBox="1"/>
          <p:nvPr/>
        </p:nvSpPr>
        <p:spPr>
          <a:xfrm>
            <a:off x="3852862" y="1028054"/>
            <a:ext cx="44862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Book Antiqua" panose="02040602050305030304" pitchFamily="18" charset="0"/>
              </a:rPr>
              <a:t>Features</a:t>
            </a:r>
            <a:endParaRPr lang="zh-CN" altLang="en-US" sz="8000" b="1" dirty="0">
              <a:latin typeface="Book Antiqua" panose="02040602050305030304" pitchFamily="18" charset="0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4826529-FE0F-477D-836B-5080A809EC68}"/>
              </a:ext>
            </a:extLst>
          </p:cNvPr>
          <p:cNvSpPr/>
          <p:nvPr/>
        </p:nvSpPr>
        <p:spPr>
          <a:xfrm rot="5400000">
            <a:off x="5695949" y="-524839"/>
            <a:ext cx="800101" cy="7669192"/>
          </a:xfrm>
          <a:prstGeom prst="leftBrac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050F4A-47DD-43CE-B126-7A30F1EBA89F}"/>
              </a:ext>
            </a:extLst>
          </p:cNvPr>
          <p:cNvSpPr txBox="1"/>
          <p:nvPr/>
        </p:nvSpPr>
        <p:spPr>
          <a:xfrm>
            <a:off x="0" y="4088753"/>
            <a:ext cx="5767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latin typeface="Algerian" panose="04020705040A02060702" pitchFamily="82" charset="0"/>
              </a:defRPr>
            </a:lvl1pPr>
          </a:lstStyle>
          <a:p>
            <a:r>
              <a:rPr lang="en-US" altLang="zh-CN" dirty="0"/>
              <a:t>Cohesiveness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77B7B7-8466-40B1-9270-ED4F72C747A1}"/>
              </a:ext>
            </a:extLst>
          </p:cNvPr>
          <p:cNvSpPr txBox="1"/>
          <p:nvPr/>
        </p:nvSpPr>
        <p:spPr>
          <a:xfrm>
            <a:off x="7393751" y="4088753"/>
            <a:ext cx="4486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Algerian" panose="04020705040A02060702" pitchFamily="82" charset="0"/>
              </a:rPr>
              <a:t>Couplings</a:t>
            </a:r>
            <a:endParaRPr lang="zh-CN" altLang="en-US" sz="6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4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0AE03-E591-414C-8D17-405C2AC6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600" dirty="0">
                <a:latin typeface="Book Antiqua" panose="02040602050305030304" pitchFamily="18" charset="0"/>
              </a:rPr>
              <a:t>Principle</a:t>
            </a:r>
            <a:endParaRPr lang="zh-CN" altLang="en-US" sz="6600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7C809-B6FA-4541-A798-B0DCC7E14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22"/>
            <a:ext cx="10515600" cy="4351338"/>
          </a:xfrm>
        </p:spPr>
        <p:txBody>
          <a:bodyPr/>
          <a:lstStyle/>
          <a:p>
            <a:r>
              <a:rPr lang="en-US" altLang="zh-CN" sz="3600" b="1" dirty="0"/>
              <a:t>Hash Table- A Common Data Distribution Mode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id to calculate Hash value      Usually we define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servers as a group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value/the number of groups, the remainder is denoted to the group number which deals the data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F139E26-D817-46D6-A294-DBF6696F2A5B}"/>
              </a:ext>
            </a:extLst>
          </p:cNvPr>
          <p:cNvCxnSpPr/>
          <p:nvPr/>
        </p:nvCxnSpPr>
        <p:spPr>
          <a:xfrm>
            <a:off x="5218251" y="2280211"/>
            <a:ext cx="49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DCFFCE4-7F21-4725-BDD5-860D49B2BFD3}"/>
              </a:ext>
            </a:extLst>
          </p:cNvPr>
          <p:cNvCxnSpPr/>
          <p:nvPr/>
        </p:nvCxnSpPr>
        <p:spPr>
          <a:xfrm>
            <a:off x="1740790" y="2666536"/>
            <a:ext cx="493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6B33333-7027-48C1-8748-FCF5916D9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188076"/>
              </p:ext>
            </p:extLst>
          </p:nvPr>
        </p:nvGraphicFramePr>
        <p:xfrm>
          <a:off x="1288644" y="3625367"/>
          <a:ext cx="1064871" cy="5038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038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E01D18E-B1E3-405E-8283-8B7C655A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668449"/>
              </p:ext>
            </p:extLst>
          </p:nvPr>
        </p:nvGraphicFramePr>
        <p:xfrm>
          <a:off x="1288643" y="3136633"/>
          <a:ext cx="1064871" cy="5038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038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E8DD7E9-BDF4-41FC-B0C5-3E793F93B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278854"/>
              </p:ext>
            </p:extLst>
          </p:nvPr>
        </p:nvGraphicFramePr>
        <p:xfrm>
          <a:off x="1288645" y="4137341"/>
          <a:ext cx="1064871" cy="5038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038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5F37A7E-253B-4CA0-AAAA-23BB99D57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97553"/>
              </p:ext>
            </p:extLst>
          </p:nvPr>
        </p:nvGraphicFramePr>
        <p:xfrm>
          <a:off x="1294434" y="6188621"/>
          <a:ext cx="1064871" cy="5038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038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D61432C-7B67-46E6-A9D9-746741468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98802"/>
              </p:ext>
            </p:extLst>
          </p:nvPr>
        </p:nvGraphicFramePr>
        <p:xfrm>
          <a:off x="1288646" y="4662184"/>
          <a:ext cx="1064871" cy="5038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03821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35DE416-D847-4A22-ADD1-BFAE6BA7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92009"/>
              </p:ext>
            </p:extLst>
          </p:nvPr>
        </p:nvGraphicFramePr>
        <p:xfrm>
          <a:off x="1294433" y="5145680"/>
          <a:ext cx="1064871" cy="5264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26457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4AD487C-0C6C-400A-9B47-DB0EDC06C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49082"/>
              </p:ext>
            </p:extLst>
          </p:nvPr>
        </p:nvGraphicFramePr>
        <p:xfrm>
          <a:off x="1294435" y="5686133"/>
          <a:ext cx="1064871" cy="5038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0382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A6E76071-DE87-4279-A878-F81C45AC5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583972"/>
              </p:ext>
            </p:extLst>
          </p:nvPr>
        </p:nvGraphicFramePr>
        <p:xfrm>
          <a:off x="2544260" y="6415965"/>
          <a:ext cx="1701479" cy="365760"/>
        </p:xfrm>
        <a:graphic>
          <a:graphicData uri="http://schemas.openxmlformats.org/drawingml/2006/table">
            <a:tbl>
              <a:tblPr/>
              <a:tblGrid>
                <a:gridCol w="1701479">
                  <a:extLst>
                    <a:ext uri="{9D8B030D-6E8A-4147-A177-3AD203B41FA5}">
                      <a16:colId xmlns:a16="http://schemas.microsoft.com/office/drawing/2014/main" val="304524703"/>
                    </a:ext>
                  </a:extLst>
                </a:gridCol>
              </a:tblGrid>
              <a:tr h="25464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X=4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098819"/>
                  </a:ext>
                </a:extLst>
              </a:tr>
            </a:tbl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2A11BA53-ABE6-4035-A0B5-66EFAA6788E9}"/>
              </a:ext>
            </a:extLst>
          </p:cNvPr>
          <p:cNvSpPr/>
          <p:nvPr/>
        </p:nvSpPr>
        <p:spPr>
          <a:xfrm>
            <a:off x="2528101" y="4245595"/>
            <a:ext cx="1701479" cy="106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3E4EBA0C-2B6B-45FB-A8EA-22D1D4A12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794934"/>
              </p:ext>
            </p:extLst>
          </p:nvPr>
        </p:nvGraphicFramePr>
        <p:xfrm>
          <a:off x="4385353" y="4358356"/>
          <a:ext cx="1064871" cy="5038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038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1160EA88-02E6-4190-85B9-1EF5BCCAC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264212"/>
              </p:ext>
            </p:extLst>
          </p:nvPr>
        </p:nvGraphicFramePr>
        <p:xfrm>
          <a:off x="4379086" y="3839179"/>
          <a:ext cx="1064871" cy="5038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0382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1ADEC22-A378-4CE1-8A7C-D7E3D734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49973"/>
              </p:ext>
            </p:extLst>
          </p:nvPr>
        </p:nvGraphicFramePr>
        <p:xfrm>
          <a:off x="4379087" y="3166273"/>
          <a:ext cx="1064871" cy="5038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03821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69BE983F-CDD5-4F27-9618-5EBEF168B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84920"/>
              </p:ext>
            </p:extLst>
          </p:nvPr>
        </p:nvGraphicFramePr>
        <p:xfrm>
          <a:off x="4379084" y="5469934"/>
          <a:ext cx="1064871" cy="5038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03821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93168DE0-7F86-4021-B418-914C14763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36717"/>
              </p:ext>
            </p:extLst>
          </p:nvPr>
        </p:nvGraphicFramePr>
        <p:xfrm>
          <a:off x="4379083" y="6086230"/>
          <a:ext cx="1064871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35468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917D761-0DCD-4F3C-8C11-988C882CD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80518"/>
              </p:ext>
            </p:extLst>
          </p:nvPr>
        </p:nvGraphicFramePr>
        <p:xfrm>
          <a:off x="4379085" y="4950757"/>
          <a:ext cx="1064871" cy="50382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50382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61E05626-13FD-43C0-AF83-C5129BCBE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685660"/>
              </p:ext>
            </p:extLst>
          </p:nvPr>
        </p:nvGraphicFramePr>
        <p:xfrm>
          <a:off x="4379083" y="6460201"/>
          <a:ext cx="1064871" cy="365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064871">
                  <a:extLst>
                    <a:ext uri="{9D8B030D-6E8A-4147-A177-3AD203B41FA5}">
                      <a16:colId xmlns:a16="http://schemas.microsoft.com/office/drawing/2014/main" val="41837605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87145"/>
                  </a:ext>
                </a:extLst>
              </a:tr>
            </a:tbl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5E344C37-9EFE-42DA-8A82-1544A0C52AD2}"/>
              </a:ext>
            </a:extLst>
          </p:cNvPr>
          <p:cNvSpPr/>
          <p:nvPr/>
        </p:nvSpPr>
        <p:spPr>
          <a:xfrm>
            <a:off x="5491216" y="4184209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Group 2,the remainder is 1.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95E65A-6875-4175-8107-83DB622A6B97}"/>
              </a:ext>
            </a:extLst>
          </p:cNvPr>
          <p:cNvSpPr/>
          <p:nvPr/>
        </p:nvSpPr>
        <p:spPr>
          <a:xfrm>
            <a:off x="5491216" y="3227846"/>
            <a:ext cx="2938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Group 1,the remainder is 0.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939358-9874-4080-A33E-35CE27BF2098}"/>
              </a:ext>
            </a:extLst>
          </p:cNvPr>
          <p:cNvSpPr/>
          <p:nvPr/>
        </p:nvSpPr>
        <p:spPr>
          <a:xfrm>
            <a:off x="5465179" y="5269912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Group 3,the remainder is 2.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E955A93-7949-4631-B126-3FF30E2E66F6}"/>
              </a:ext>
            </a:extLst>
          </p:cNvPr>
          <p:cNvSpPr/>
          <p:nvPr/>
        </p:nvSpPr>
        <p:spPr>
          <a:xfrm>
            <a:off x="5465178" y="6211697"/>
            <a:ext cx="2887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Group 4,the remainder is 3.</a:t>
            </a:r>
            <a:endParaRPr lang="zh-CN" altLang="en-US" dirty="0"/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05A2EC3A-7522-4114-8D13-76C98CC63E0C}"/>
              </a:ext>
            </a:extLst>
          </p:cNvPr>
          <p:cNvSpPr txBox="1">
            <a:spLocks/>
          </p:cNvSpPr>
          <p:nvPr/>
        </p:nvSpPr>
        <p:spPr>
          <a:xfrm>
            <a:off x="8419187" y="3048280"/>
            <a:ext cx="2743200" cy="828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Skew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4F7F71A8-51AF-4E46-A310-A7742980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4" y="3618434"/>
            <a:ext cx="2792071" cy="316434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072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1680FC5F-13A5-4C62-9CDD-3E005EC74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555492"/>
              </p:ext>
            </p:extLst>
          </p:nvPr>
        </p:nvGraphicFramePr>
        <p:xfrm>
          <a:off x="0" y="207818"/>
          <a:ext cx="12192001" cy="665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87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D0F072-35A1-4E24-A37C-8CE8D6D5BA2D}"/>
              </a:ext>
            </a:extLst>
          </p:cNvPr>
          <p:cNvSpPr txBox="1"/>
          <p:nvPr/>
        </p:nvSpPr>
        <p:spPr>
          <a:xfrm>
            <a:off x="3852862" y="368300"/>
            <a:ext cx="44862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>
                <a:latin typeface="Book Antiqua" panose="02040602050305030304" pitchFamily="18" charset="0"/>
              </a:rPr>
              <a:t>Challenges</a:t>
            </a:r>
            <a:endParaRPr lang="zh-CN" altLang="en-US" sz="6600" b="1" dirty="0">
              <a:latin typeface="Book Antiqua" panose="0204060205030503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516C5B-A64F-4351-9356-90F8D34FD843}"/>
              </a:ext>
            </a:extLst>
          </p:cNvPr>
          <p:cNvSpPr/>
          <p:nvPr/>
        </p:nvSpPr>
        <p:spPr>
          <a:xfrm>
            <a:off x="1254703" y="1257221"/>
            <a:ext cx="9994322" cy="4880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+mn-ea"/>
                <a:cs typeface="Arial" panose="020B0604020202020204" pitchFamily="34" charset="0"/>
              </a:rPr>
              <a:t>Security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+mn-ea"/>
                <a:cs typeface="Arial" panose="020B0604020202020204" pitchFamily="34" charset="0"/>
              </a:rPr>
              <a:t>Low fault tolerance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+mn-ea"/>
                <a:cs typeface="Arial" panose="020B0604020202020204" pitchFamily="34" charset="0"/>
              </a:rPr>
              <a:t>Difficulty in coordination and resource sharing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+mn-ea"/>
                <a:cs typeface="Arial" panose="020B0604020202020204" pitchFamily="34" charset="0"/>
              </a:rPr>
              <a:t>Overload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zh-CN" sz="3200" b="1" dirty="0">
                <a:latin typeface="+mn-ea"/>
                <a:cs typeface="Arial" panose="020B0604020202020204" pitchFamily="34" charset="0"/>
              </a:rPr>
              <a:t>Lack of experience</a:t>
            </a:r>
          </a:p>
        </p:txBody>
      </p:sp>
    </p:spTree>
    <p:extLst>
      <p:ext uri="{BB962C8B-B14F-4D97-AF65-F5344CB8AC3E}">
        <p14:creationId xmlns:p14="http://schemas.microsoft.com/office/powerpoint/2010/main" val="118096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168</Words>
  <Application>Microsoft Office PowerPoint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Aharoni</vt:lpstr>
      <vt:lpstr>Algerian</vt:lpstr>
      <vt:lpstr>Arial</vt:lpstr>
      <vt:lpstr>Book Antiqua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Principle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talent</dc:creator>
  <cp:lastModifiedBy>Ryan -</cp:lastModifiedBy>
  <cp:revision>29</cp:revision>
  <dcterms:created xsi:type="dcterms:W3CDTF">2019-04-27T01:15:04Z</dcterms:created>
  <dcterms:modified xsi:type="dcterms:W3CDTF">2019-05-01T19:30:23Z</dcterms:modified>
</cp:coreProperties>
</file>