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3"/>
    <p:sldId id="261" r:id="rId4"/>
    <p:sldId id="263" r:id="rId5"/>
    <p:sldId id="264" r:id="rId6"/>
    <p:sldId id="265" r:id="rId7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8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charset="-122"/>
                <a:ea typeface="微软雅黑" charset="-122"/>
              </a:rPr>
            </a:fld>
            <a:endParaRPr lang="zh-CN" altLang="en-US" smtClean="0">
              <a:latin typeface="微软雅黑" charset="-122"/>
              <a:ea typeface="微软雅黑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charset="-122"/>
                <a:ea typeface="微软雅黑" charset="-122"/>
              </a:rPr>
            </a:fld>
            <a:endParaRPr lang="zh-CN" altLang="en-US" smtClean="0">
              <a:latin typeface="微软雅黑" charset="-122"/>
              <a:ea typeface="微软雅黑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charset="-122"/>
                <a:ea typeface="微软雅黑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charset="-122"/>
                <a:ea typeface="微软雅黑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charset="-122"/>
        <a:ea typeface="微软雅黑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charset="-122"/>
        <a:ea typeface="微软雅黑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0" Type="http://schemas.openxmlformats.org/officeDocument/2006/relationships/tags" Target="../tags/tag43.xml"/><Relationship Id="rId3" Type="http://schemas.openxmlformats.org/officeDocument/2006/relationships/tags" Target="../tags/tag16.xml"/><Relationship Id="rId29" Type="http://schemas.openxmlformats.org/officeDocument/2006/relationships/tags" Target="../tags/tag42.xml"/><Relationship Id="rId28" Type="http://schemas.openxmlformats.org/officeDocument/2006/relationships/tags" Target="../tags/tag41.xml"/><Relationship Id="rId27" Type="http://schemas.openxmlformats.org/officeDocument/2006/relationships/tags" Target="../tags/tag40.xml"/><Relationship Id="rId26" Type="http://schemas.openxmlformats.org/officeDocument/2006/relationships/tags" Target="../tags/tag39.xml"/><Relationship Id="rId25" Type="http://schemas.openxmlformats.org/officeDocument/2006/relationships/tags" Target="../tags/tag38.xml"/><Relationship Id="rId24" Type="http://schemas.openxmlformats.org/officeDocument/2006/relationships/tags" Target="../tags/tag37.xml"/><Relationship Id="rId23" Type="http://schemas.openxmlformats.org/officeDocument/2006/relationships/tags" Target="../tags/tag36.xml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5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9" Type="http://schemas.openxmlformats.org/officeDocument/2006/relationships/tags" Target="../tags/tag71.xml"/><Relationship Id="rId28" Type="http://schemas.openxmlformats.org/officeDocument/2006/relationships/tags" Target="../tags/tag70.xml"/><Relationship Id="rId27" Type="http://schemas.openxmlformats.org/officeDocument/2006/relationships/tags" Target="../tags/tag69.xml"/><Relationship Id="rId26" Type="http://schemas.openxmlformats.org/officeDocument/2006/relationships/tags" Target="../tags/tag68.xml"/><Relationship Id="rId25" Type="http://schemas.openxmlformats.org/officeDocument/2006/relationships/tags" Target="../tags/tag67.xml"/><Relationship Id="rId24" Type="http://schemas.openxmlformats.org/officeDocument/2006/relationships/tags" Target="../tags/tag66.xml"/><Relationship Id="rId23" Type="http://schemas.openxmlformats.org/officeDocument/2006/relationships/tags" Target="../tags/tag65.xml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tags" Target="../tags/tag44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: 形状 23"/>
          <p:cNvSpPr/>
          <p:nvPr>
            <p:custDataLst>
              <p:tags r:id="rId2"/>
            </p:custDataLst>
          </p:nvPr>
        </p:nvSpPr>
        <p:spPr>
          <a:xfrm>
            <a:off x="3773805" y="635"/>
            <a:ext cx="8389620" cy="6864350"/>
          </a:xfrm>
          <a:custGeom>
            <a:avLst/>
            <a:gdLst>
              <a:gd name="connsiteX0" fmla="*/ 0 w 8389487"/>
              <a:gd name="connsiteY0" fmla="*/ 0 h 6858000"/>
              <a:gd name="connsiteX1" fmla="*/ 4611663 w 8389487"/>
              <a:gd name="connsiteY1" fmla="*/ 0 h 6858000"/>
              <a:gd name="connsiteX2" fmla="*/ 8389487 w 8389487"/>
              <a:gd name="connsiteY2" fmla="*/ 6858000 h 6858000"/>
              <a:gd name="connsiteX3" fmla="*/ 3777823 w 83894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9487" h="6858000">
                <a:moveTo>
                  <a:pt x="0" y="0"/>
                </a:moveTo>
                <a:lnTo>
                  <a:pt x="4611663" y="0"/>
                </a:lnTo>
                <a:lnTo>
                  <a:pt x="8389487" y="6858000"/>
                </a:lnTo>
                <a:lnTo>
                  <a:pt x="3777823" y="6858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580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: 形状 20"/>
          <p:cNvSpPr/>
          <p:nvPr>
            <p:custDataLst>
              <p:tags r:id="rId3"/>
            </p:custDataLst>
          </p:nvPr>
        </p:nvSpPr>
        <p:spPr>
          <a:xfrm>
            <a:off x="1954530" y="-5715"/>
            <a:ext cx="8389620" cy="6864350"/>
          </a:xfrm>
          <a:custGeom>
            <a:avLst/>
            <a:gdLst>
              <a:gd name="connsiteX0" fmla="*/ 0 w 8389487"/>
              <a:gd name="connsiteY0" fmla="*/ 0 h 6858000"/>
              <a:gd name="connsiteX1" fmla="*/ 4611664 w 8389487"/>
              <a:gd name="connsiteY1" fmla="*/ 0 h 6858000"/>
              <a:gd name="connsiteX2" fmla="*/ 8389487 w 8389487"/>
              <a:gd name="connsiteY2" fmla="*/ 6858000 h 6858000"/>
              <a:gd name="connsiteX3" fmla="*/ 3777824 w 83894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9487" h="6858000">
                <a:moveTo>
                  <a:pt x="0" y="0"/>
                </a:moveTo>
                <a:lnTo>
                  <a:pt x="4611664" y="0"/>
                </a:lnTo>
                <a:lnTo>
                  <a:pt x="8389487" y="6858000"/>
                </a:lnTo>
                <a:lnTo>
                  <a:pt x="3777824" y="6858000"/>
                </a:lnTo>
                <a:close/>
              </a:path>
            </a:pathLst>
          </a:custGeom>
          <a:solidFill>
            <a:schemeClr val="accent2"/>
          </a:solidFill>
          <a:ln w="580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/>
          <p:cNvSpPr/>
          <p:nvPr>
            <p:custDataLst>
              <p:tags r:id="rId4"/>
            </p:custDataLst>
          </p:nvPr>
        </p:nvSpPr>
        <p:spPr>
          <a:xfrm>
            <a:off x="7518400" y="0"/>
            <a:ext cx="4673600" cy="6858000"/>
          </a:xfrm>
          <a:custGeom>
            <a:avLst/>
            <a:gdLst>
              <a:gd name="connsiteX0" fmla="*/ 3778150 w 4673604"/>
              <a:gd name="connsiteY0" fmla="*/ 0 h 6858000"/>
              <a:gd name="connsiteX1" fmla="*/ 4673604 w 4673604"/>
              <a:gd name="connsiteY1" fmla="*/ 0 h 6858000"/>
              <a:gd name="connsiteX2" fmla="*/ 4673604 w 4673604"/>
              <a:gd name="connsiteY2" fmla="*/ 1611401 h 6858000"/>
              <a:gd name="connsiteX3" fmla="*/ 1783192 w 4673604"/>
              <a:gd name="connsiteY3" fmla="*/ 6858000 h 6858000"/>
              <a:gd name="connsiteX4" fmla="*/ 0 w 4673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3604" h="6858000">
                <a:moveTo>
                  <a:pt x="3778150" y="0"/>
                </a:moveTo>
                <a:lnTo>
                  <a:pt x="4673604" y="0"/>
                </a:lnTo>
                <a:lnTo>
                  <a:pt x="4673604" y="1611401"/>
                </a:lnTo>
                <a:lnTo>
                  <a:pt x="17831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alpha val="69000"/>
            </a:schemeClr>
          </a:solidFill>
          <a:ln w="580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>
            <a:off x="0" y="-5715"/>
            <a:ext cx="8308340" cy="6871335"/>
          </a:xfrm>
          <a:custGeom>
            <a:avLst/>
            <a:gdLst>
              <a:gd name="connsiteX0" fmla="*/ 0 w 8308544"/>
              <a:gd name="connsiteY0" fmla="*/ 0 h 6858000"/>
              <a:gd name="connsiteX1" fmla="*/ 4530721 w 8308544"/>
              <a:gd name="connsiteY1" fmla="*/ 0 h 6858000"/>
              <a:gd name="connsiteX2" fmla="*/ 8308544 w 8308544"/>
              <a:gd name="connsiteY2" fmla="*/ 6858000 h 6858000"/>
              <a:gd name="connsiteX3" fmla="*/ 3696881 w 8308544"/>
              <a:gd name="connsiteY3" fmla="*/ 6858000 h 6858000"/>
              <a:gd name="connsiteX4" fmla="*/ 0 w 8308544"/>
              <a:gd name="connsiteY4" fmla="*/ 1469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44" h="6858000">
                <a:moveTo>
                  <a:pt x="0" y="0"/>
                </a:moveTo>
                <a:lnTo>
                  <a:pt x="4530721" y="0"/>
                </a:lnTo>
                <a:lnTo>
                  <a:pt x="8308544" y="6858000"/>
                </a:lnTo>
                <a:lnTo>
                  <a:pt x="3696881" y="6858000"/>
                </a:lnTo>
                <a:lnTo>
                  <a:pt x="0" y="146938"/>
                </a:lnTo>
                <a:close/>
              </a:path>
            </a:pathLst>
          </a:custGeom>
          <a:solidFill>
            <a:schemeClr val="accent1"/>
          </a:solidFill>
          <a:ln w="580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1022927" y="2205150"/>
            <a:ext cx="63720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矩形 27"/>
          <p:cNvSpPr/>
          <p:nvPr>
            <p:custDataLst>
              <p:tags r:id="rId7"/>
            </p:custDataLst>
          </p:nvPr>
        </p:nvSpPr>
        <p:spPr>
          <a:xfrm>
            <a:off x="1022927" y="3856150"/>
            <a:ext cx="6372000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886401" y="3964291"/>
            <a:ext cx="6898697" cy="649764"/>
          </a:xfrm>
        </p:spPr>
        <p:txBody>
          <a:bodyPr anchor="ctr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spc="200" baseline="0">
                <a:solidFill>
                  <a:schemeClr val="bg2">
                    <a:lumMod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48" name="标题 1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886402" y="2282274"/>
            <a:ext cx="6898698" cy="1542473"/>
          </a:xfrm>
        </p:spPr>
        <p:txBody>
          <a:bodyPr anchor="ctr">
            <a:normAutofit/>
          </a:bodyPr>
          <a:lstStyle>
            <a:lvl1pPr algn="l">
              <a:lnSpc>
                <a:spcPct val="130000"/>
              </a:lnSpc>
              <a:defRPr sz="6000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9" name="文本占位符 13"/>
          <p:cNvSpPr>
            <a:spLocks noGrp="1"/>
          </p:cNvSpPr>
          <p:nvPr>
            <p:ph type="body" sz="quarter" idx="10"/>
            <p:custDataLst>
              <p:tags r:id="rId10"/>
            </p:custDataLst>
          </p:nvPr>
        </p:nvSpPr>
        <p:spPr>
          <a:xfrm>
            <a:off x="947464" y="5018975"/>
            <a:ext cx="2186262" cy="396000"/>
          </a:xfrm>
        </p:spPr>
        <p:txBody>
          <a:bodyPr vert="horz" anchor="ctr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0" spc="20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50" name="文本占位符 13"/>
          <p:cNvSpPr>
            <a:spLocks noGrp="1"/>
          </p:cNvSpPr>
          <p:nvPr>
            <p:ph type="body" sz="quarter" idx="11"/>
            <p:custDataLst>
              <p:tags r:id="rId11"/>
            </p:custDataLst>
          </p:nvPr>
        </p:nvSpPr>
        <p:spPr>
          <a:xfrm>
            <a:off x="947464" y="5484929"/>
            <a:ext cx="2186262" cy="396000"/>
          </a:xfrm>
        </p:spPr>
        <p:txBody>
          <a:bodyPr vert="horz" anchor="ctr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0" spc="200" baseline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  <a:lvl2pPr>
              <a:defRPr>
                <a:latin typeface="微软雅黑" charset="-122"/>
                <a:ea typeface="微软雅黑" charset="-122"/>
              </a:defRPr>
            </a:lvl2pPr>
            <a:lvl3pPr>
              <a:defRPr>
                <a:latin typeface="微软雅黑" charset="-122"/>
                <a:ea typeface="微软雅黑" charset="-122"/>
              </a:defRPr>
            </a:lvl3pPr>
            <a:lvl4pPr>
              <a:defRPr>
                <a:latin typeface="微软雅黑" charset="-122"/>
                <a:ea typeface="微软雅黑" charset="-122"/>
              </a:defRPr>
            </a:lvl4pPr>
            <a:lvl5pPr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16"/>
          <p:cNvSpPr/>
          <p:nvPr>
            <p:custDataLst>
              <p:tags r:id="rId2"/>
            </p:custDataLst>
          </p:nvPr>
        </p:nvSpPr>
        <p:spPr>
          <a:xfrm flipH="1">
            <a:off x="29210" y="635"/>
            <a:ext cx="8389620" cy="6851650"/>
          </a:xfrm>
          <a:custGeom>
            <a:avLst/>
            <a:gdLst>
              <a:gd name="connsiteX0" fmla="*/ 0 w 8389487"/>
              <a:gd name="connsiteY0" fmla="*/ 0 h 6858000"/>
              <a:gd name="connsiteX1" fmla="*/ 4611663 w 8389487"/>
              <a:gd name="connsiteY1" fmla="*/ 0 h 6858000"/>
              <a:gd name="connsiteX2" fmla="*/ 8389487 w 8389487"/>
              <a:gd name="connsiteY2" fmla="*/ 6858000 h 6858000"/>
              <a:gd name="connsiteX3" fmla="*/ 3777823 w 83894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9487" h="6858000">
                <a:moveTo>
                  <a:pt x="0" y="0"/>
                </a:moveTo>
                <a:lnTo>
                  <a:pt x="4611663" y="0"/>
                </a:lnTo>
                <a:lnTo>
                  <a:pt x="8389487" y="6858000"/>
                </a:lnTo>
                <a:lnTo>
                  <a:pt x="3777823" y="6858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580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任意多边形: 形状 17"/>
          <p:cNvSpPr/>
          <p:nvPr>
            <p:custDataLst>
              <p:tags r:id="rId3"/>
            </p:custDataLst>
          </p:nvPr>
        </p:nvSpPr>
        <p:spPr>
          <a:xfrm flipH="1">
            <a:off x="1847850" y="-5715"/>
            <a:ext cx="8389620" cy="6864350"/>
          </a:xfrm>
          <a:custGeom>
            <a:avLst/>
            <a:gdLst>
              <a:gd name="connsiteX0" fmla="*/ 0 w 8389487"/>
              <a:gd name="connsiteY0" fmla="*/ 0 h 6858000"/>
              <a:gd name="connsiteX1" fmla="*/ 4611664 w 8389487"/>
              <a:gd name="connsiteY1" fmla="*/ 0 h 6858000"/>
              <a:gd name="connsiteX2" fmla="*/ 8389487 w 8389487"/>
              <a:gd name="connsiteY2" fmla="*/ 6858000 h 6858000"/>
              <a:gd name="connsiteX3" fmla="*/ 3777824 w 83894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9487" h="6858000">
                <a:moveTo>
                  <a:pt x="0" y="0"/>
                </a:moveTo>
                <a:lnTo>
                  <a:pt x="4611664" y="0"/>
                </a:lnTo>
                <a:lnTo>
                  <a:pt x="8389487" y="6858000"/>
                </a:lnTo>
                <a:lnTo>
                  <a:pt x="3777824" y="6858000"/>
                </a:lnTo>
                <a:close/>
              </a:path>
            </a:pathLst>
          </a:custGeom>
          <a:solidFill>
            <a:schemeClr val="accent2"/>
          </a:solidFill>
          <a:ln w="580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 flipH="1">
            <a:off x="0" y="0"/>
            <a:ext cx="4673600" cy="6858000"/>
          </a:xfrm>
          <a:custGeom>
            <a:avLst/>
            <a:gdLst>
              <a:gd name="connsiteX0" fmla="*/ 3778150 w 4673604"/>
              <a:gd name="connsiteY0" fmla="*/ 0 h 6858000"/>
              <a:gd name="connsiteX1" fmla="*/ 4673604 w 4673604"/>
              <a:gd name="connsiteY1" fmla="*/ 0 h 6858000"/>
              <a:gd name="connsiteX2" fmla="*/ 4673604 w 4673604"/>
              <a:gd name="connsiteY2" fmla="*/ 1611401 h 6858000"/>
              <a:gd name="connsiteX3" fmla="*/ 1783192 w 4673604"/>
              <a:gd name="connsiteY3" fmla="*/ 6858000 h 6858000"/>
              <a:gd name="connsiteX4" fmla="*/ 0 w 46736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3604" h="6858000">
                <a:moveTo>
                  <a:pt x="3778150" y="0"/>
                </a:moveTo>
                <a:lnTo>
                  <a:pt x="4673604" y="0"/>
                </a:lnTo>
                <a:lnTo>
                  <a:pt x="4673604" y="1611401"/>
                </a:lnTo>
                <a:lnTo>
                  <a:pt x="17831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alpha val="69000"/>
            </a:schemeClr>
          </a:solidFill>
          <a:ln w="580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3883660" y="-5715"/>
            <a:ext cx="8308340" cy="6864350"/>
          </a:xfrm>
          <a:custGeom>
            <a:avLst/>
            <a:gdLst>
              <a:gd name="connsiteX0" fmla="*/ 0 w 8308544"/>
              <a:gd name="connsiteY0" fmla="*/ 0 h 6858000"/>
              <a:gd name="connsiteX1" fmla="*/ 4530721 w 8308544"/>
              <a:gd name="connsiteY1" fmla="*/ 0 h 6858000"/>
              <a:gd name="connsiteX2" fmla="*/ 8308544 w 8308544"/>
              <a:gd name="connsiteY2" fmla="*/ 6858000 h 6858000"/>
              <a:gd name="connsiteX3" fmla="*/ 3696881 w 8308544"/>
              <a:gd name="connsiteY3" fmla="*/ 6858000 h 6858000"/>
              <a:gd name="connsiteX4" fmla="*/ 0 w 8308544"/>
              <a:gd name="connsiteY4" fmla="*/ 1469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8544" h="6858000">
                <a:moveTo>
                  <a:pt x="0" y="0"/>
                </a:moveTo>
                <a:lnTo>
                  <a:pt x="4530721" y="0"/>
                </a:lnTo>
                <a:lnTo>
                  <a:pt x="8308544" y="6858000"/>
                </a:lnTo>
                <a:lnTo>
                  <a:pt x="3696881" y="6858000"/>
                </a:lnTo>
                <a:lnTo>
                  <a:pt x="0" y="146938"/>
                </a:lnTo>
                <a:close/>
              </a:path>
            </a:pathLst>
          </a:custGeom>
          <a:solidFill>
            <a:schemeClr val="accent1"/>
          </a:solidFill>
          <a:ln w="580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标题 1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5512776" y="2503946"/>
            <a:ext cx="6543170" cy="1621509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30000"/>
              </a:lnSpc>
              <a:buFont typeface="Arial" charset="0"/>
              <a:buNone/>
              <a:defRPr sz="8000" baseline="0">
                <a:solidFill>
                  <a:srgbClr val="434042"/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669882" y="1621935"/>
            <a:ext cx="10852236" cy="50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>
            <p:custDataLst>
              <p:tags r:id="rId3"/>
            </p:custDataLst>
          </p:nvPr>
        </p:nvGrpSpPr>
        <p:grpSpPr>
          <a:xfrm>
            <a:off x="0" y="1"/>
            <a:ext cx="12192000" cy="375924"/>
            <a:chOff x="0" y="1"/>
            <a:chExt cx="12192000" cy="375924"/>
          </a:xfrm>
        </p:grpSpPr>
        <p:sp>
          <p:nvSpPr>
            <p:cNvPr id="8" name="任意多边形: 形状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>
              <p:custDataLst>
                <p:tags r:id="rId5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>
              <p:custDataLst>
                <p:tags r:id="rId6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3"/>
            <p:cNvSpPr/>
            <p:nvPr>
              <p:custDataLst>
                <p:tags r:id="rId8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13" name="Freeform 14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5"/>
            <p:cNvSpPr/>
            <p:nvPr>
              <p:custDataLst>
                <p:tags r:id="rId10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6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"/>
            <p:cNvSpPr/>
            <p:nvPr>
              <p:custDataLst>
                <p:tags r:id="rId12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13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>
            <p:custDataLst>
              <p:tags r:id="rId14"/>
            </p:custDataLst>
          </p:nvPr>
        </p:nvGrpSpPr>
        <p:grpSpPr>
          <a:xfrm>
            <a:off x="0" y="6482080"/>
            <a:ext cx="12192000" cy="375920"/>
            <a:chOff x="0" y="6482080"/>
            <a:chExt cx="12192000" cy="375920"/>
          </a:xfrm>
        </p:grpSpPr>
        <p:sp>
          <p:nvSpPr>
            <p:cNvPr id="19" name="任意多边形: 形状 1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0" y="6482084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1242246" y="6482084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1" name="Freeform 10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6484330" y="6482082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4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0" y="6482084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4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1395445" y="6482084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4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8745685" y="6482084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>
              <p:custDataLst>
                <p:tags r:id="rId24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669882" y="655606"/>
            <a:ext cx="10852237" cy="914799"/>
          </a:xfrm>
        </p:spPr>
        <p:txBody>
          <a:bodyPr vert="horz" lIns="101600" tIns="38100" rIns="76200" bIns="381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4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6"/>
            </p:custDataLst>
          </p:nvPr>
        </p:nvSpPr>
        <p:spPr>
          <a:xfrm>
            <a:off x="669882" y="1813302"/>
            <a:ext cx="10852237" cy="4528113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7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8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9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0" name="KSO_TEMPLATE" hidden="1"/>
          <p:cNvSpPr/>
          <p:nvPr>
            <p:custDataLst>
              <p:tags r:id="rId3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62939"/>
            <a:chOff x="0" y="1"/>
            <a:chExt cx="12192000" cy="375924"/>
          </a:xfrm>
        </p:grpSpPr>
        <p:sp>
          <p:nvSpPr>
            <p:cNvPr id="37" name="任意多边形: 形状 3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5"/>
              <a:ext cx="12192000" cy="375920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1827730" y="5"/>
              <a:ext cx="9122024" cy="375920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0" y="3"/>
              <a:ext cx="5707670" cy="375921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"/>
            <p:cNvSpPr/>
            <p:nvPr>
              <p:custDataLst>
                <p:tags r:id="rId6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3"/>
            <p:cNvSpPr/>
            <p:nvPr>
              <p:custDataLst>
                <p:tags r:id="rId7"/>
              </p:custDataLst>
            </p:nvPr>
          </p:nvSpPr>
          <p:spPr bwMode="auto">
            <a:xfrm>
              <a:off x="10473503" y="5"/>
              <a:ext cx="1718497" cy="375920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2" name="Freeform 14"/>
            <p:cNvSpPr/>
            <p:nvPr>
              <p:custDataLst>
                <p:tags r:id="rId8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5"/>
            <p:cNvSpPr/>
            <p:nvPr>
              <p:custDataLst>
                <p:tags r:id="rId9"/>
              </p:custDataLst>
            </p:nvPr>
          </p:nvSpPr>
          <p:spPr bwMode="auto">
            <a:xfrm>
              <a:off x="10100496" y="5"/>
              <a:ext cx="696059" cy="375920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7"/>
            <p:cNvSpPr/>
            <p:nvPr>
              <p:custDataLst>
                <p:tags r:id="rId11"/>
              </p:custDataLst>
            </p:nvPr>
          </p:nvSpPr>
          <p:spPr bwMode="auto">
            <a:xfrm>
              <a:off x="961821" y="5"/>
              <a:ext cx="2484494" cy="375920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>
              <p:custDataLst>
                <p:tags r:id="rId12"/>
              </p:custDataLst>
            </p:nvPr>
          </p:nvSpPr>
          <p:spPr bwMode="auto">
            <a:xfrm>
              <a:off x="0" y="1"/>
              <a:ext cx="2577076" cy="375922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>
            <p:custDataLst>
              <p:tags r:id="rId13"/>
            </p:custDataLst>
          </p:nvPr>
        </p:nvGrpSpPr>
        <p:grpSpPr>
          <a:xfrm>
            <a:off x="0" y="6050280"/>
            <a:ext cx="12192000" cy="807720"/>
            <a:chOff x="0" y="6482080"/>
            <a:chExt cx="12192000" cy="375920"/>
          </a:xfrm>
        </p:grpSpPr>
        <p:sp>
          <p:nvSpPr>
            <p:cNvPr id="63" name="任意多边形: 形状 6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0" y="6482084"/>
              <a:ext cx="12192000" cy="375916"/>
            </a:xfrm>
            <a:custGeom>
              <a:avLst/>
              <a:gdLst>
                <a:gd name="connsiteX0" fmla="*/ 0 w 12192000"/>
                <a:gd name="connsiteY0" fmla="*/ 0 h 632780"/>
                <a:gd name="connsiteX1" fmla="*/ 12192000 w 12192000"/>
                <a:gd name="connsiteY1" fmla="*/ 0 h 632780"/>
                <a:gd name="connsiteX2" fmla="*/ 12192000 w 12192000"/>
                <a:gd name="connsiteY2" fmla="*/ 632780 h 632780"/>
                <a:gd name="connsiteX3" fmla="*/ 0 w 12192000"/>
                <a:gd name="connsiteY3" fmla="*/ 632780 h 63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32780">
                  <a:moveTo>
                    <a:pt x="0" y="0"/>
                  </a:moveTo>
                  <a:lnTo>
                    <a:pt x="12192000" y="0"/>
                  </a:lnTo>
                  <a:lnTo>
                    <a:pt x="12192000" y="632780"/>
                  </a:lnTo>
                  <a:lnTo>
                    <a:pt x="0" y="6327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64" name="Freeform 8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1242246" y="6482084"/>
              <a:ext cx="9122024" cy="375916"/>
            </a:xfrm>
            <a:custGeom>
              <a:avLst/>
              <a:gdLst>
                <a:gd name="T0" fmla="*/ 2739 w 2739"/>
                <a:gd name="T1" fmla="*/ 296 h 296"/>
                <a:gd name="T2" fmla="*/ 2581 w 2739"/>
                <a:gd name="T3" fmla="*/ 0 h 296"/>
                <a:gd name="T4" fmla="*/ 0 w 2739"/>
                <a:gd name="T5" fmla="*/ 0 h 296"/>
                <a:gd name="T6" fmla="*/ 154 w 2739"/>
                <a:gd name="T7" fmla="*/ 296 h 296"/>
                <a:gd name="T8" fmla="*/ 2739 w 2739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9" h="296">
                  <a:moveTo>
                    <a:pt x="2739" y="296"/>
                  </a:moveTo>
                  <a:lnTo>
                    <a:pt x="2581" y="0"/>
                  </a:lnTo>
                  <a:lnTo>
                    <a:pt x="0" y="0"/>
                  </a:lnTo>
                  <a:lnTo>
                    <a:pt x="154" y="296"/>
                  </a:lnTo>
                  <a:lnTo>
                    <a:pt x="2739" y="2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65" name="Freeform 10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6484330" y="6482082"/>
              <a:ext cx="5707670" cy="375917"/>
            </a:xfrm>
            <a:custGeom>
              <a:avLst/>
              <a:gdLst>
                <a:gd name="T0" fmla="*/ 1824 w 1824"/>
                <a:gd name="T1" fmla="*/ 296 h 296"/>
                <a:gd name="T2" fmla="*/ 1671 w 1824"/>
                <a:gd name="T3" fmla="*/ 0 h 296"/>
                <a:gd name="T4" fmla="*/ 0 w 1824"/>
                <a:gd name="T5" fmla="*/ 0 h 296"/>
                <a:gd name="T6" fmla="*/ 158 w 1824"/>
                <a:gd name="T7" fmla="*/ 296 h 296"/>
                <a:gd name="T8" fmla="*/ 1824 w 1824"/>
                <a:gd name="T9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4" h="296">
                  <a:moveTo>
                    <a:pt x="1824" y="296"/>
                  </a:moveTo>
                  <a:lnTo>
                    <a:pt x="1671" y="0"/>
                  </a:lnTo>
                  <a:lnTo>
                    <a:pt x="0" y="0"/>
                  </a:lnTo>
                  <a:lnTo>
                    <a:pt x="158" y="296"/>
                  </a:lnTo>
                  <a:lnTo>
                    <a:pt x="1824" y="2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2"/>
            <p:cNvSpPr/>
            <p:nvPr>
              <p:custDataLst>
                <p:tags r:id="rId17"/>
              </p:custDataLst>
            </p:nvPr>
          </p:nvSpPr>
          <p:spPr bwMode="auto">
            <a:xfrm flipH="1">
              <a:off x="0" y="6482084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A3D3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"/>
            <p:cNvSpPr/>
            <p:nvPr>
              <p:custDataLst>
                <p:tags r:id="rId18"/>
              </p:custDataLst>
            </p:nvPr>
          </p:nvSpPr>
          <p:spPr bwMode="auto">
            <a:xfrm flipH="1">
              <a:off x="0" y="6482084"/>
              <a:ext cx="1718497" cy="375916"/>
            </a:xfrm>
            <a:custGeom>
              <a:avLst/>
              <a:gdLst>
                <a:gd name="T0" fmla="*/ 516 w 516"/>
                <a:gd name="T1" fmla="*/ 0 h 190"/>
                <a:gd name="T2" fmla="*/ 0 w 516"/>
                <a:gd name="T3" fmla="*/ 0 h 190"/>
                <a:gd name="T4" fmla="*/ 97 w 516"/>
                <a:gd name="T5" fmla="*/ 190 h 190"/>
                <a:gd name="T6" fmla="*/ 516 w 516"/>
                <a:gd name="T7" fmla="*/ 190 h 190"/>
                <a:gd name="T8" fmla="*/ 516 w 5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90">
                  <a:moveTo>
                    <a:pt x="516" y="0"/>
                  </a:moveTo>
                  <a:lnTo>
                    <a:pt x="0" y="0"/>
                  </a:lnTo>
                  <a:lnTo>
                    <a:pt x="97" y="190"/>
                  </a:lnTo>
                  <a:lnTo>
                    <a:pt x="516" y="190"/>
                  </a:lnTo>
                  <a:lnTo>
                    <a:pt x="51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4"/>
            <p:cNvSpPr/>
            <p:nvPr>
              <p:custDataLst>
                <p:tags r:id="rId19"/>
              </p:custDataLst>
            </p:nvPr>
          </p:nvSpPr>
          <p:spPr bwMode="auto">
            <a:xfrm flipH="1">
              <a:off x="1395445" y="6482084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5"/>
            <p:cNvSpPr/>
            <p:nvPr>
              <p:custDataLst>
                <p:tags r:id="rId20"/>
              </p:custDataLst>
            </p:nvPr>
          </p:nvSpPr>
          <p:spPr bwMode="auto">
            <a:xfrm flipH="1">
              <a:off x="1395445" y="6482084"/>
              <a:ext cx="696059" cy="375916"/>
            </a:xfrm>
            <a:custGeom>
              <a:avLst/>
              <a:gdLst>
                <a:gd name="T0" fmla="*/ 112 w 209"/>
                <a:gd name="T1" fmla="*/ 0 h 190"/>
                <a:gd name="T2" fmla="*/ 102 w 209"/>
                <a:gd name="T3" fmla="*/ 0 h 190"/>
                <a:gd name="T4" fmla="*/ 0 w 209"/>
                <a:gd name="T5" fmla="*/ 190 h 190"/>
                <a:gd name="T6" fmla="*/ 209 w 209"/>
                <a:gd name="T7" fmla="*/ 190 h 190"/>
                <a:gd name="T8" fmla="*/ 112 w 209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90">
                  <a:moveTo>
                    <a:pt x="112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209" y="190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6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8745685" y="6482084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8745685" y="6482084"/>
              <a:ext cx="2484494" cy="375916"/>
            </a:xfrm>
            <a:custGeom>
              <a:avLst/>
              <a:gdLst>
                <a:gd name="T0" fmla="*/ 746 w 746"/>
                <a:gd name="T1" fmla="*/ 0 h 190"/>
                <a:gd name="T2" fmla="*/ 102 w 746"/>
                <a:gd name="T3" fmla="*/ 0 h 190"/>
                <a:gd name="T4" fmla="*/ 0 w 746"/>
                <a:gd name="T5" fmla="*/ 190 h 190"/>
                <a:gd name="T6" fmla="*/ 649 w 746"/>
                <a:gd name="T7" fmla="*/ 190 h 190"/>
                <a:gd name="T8" fmla="*/ 746 w 74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190">
                  <a:moveTo>
                    <a:pt x="746" y="0"/>
                  </a:moveTo>
                  <a:lnTo>
                    <a:pt x="102" y="0"/>
                  </a:lnTo>
                  <a:lnTo>
                    <a:pt x="0" y="190"/>
                  </a:lnTo>
                  <a:lnTo>
                    <a:pt x="649" y="190"/>
                  </a:lnTo>
                  <a:lnTo>
                    <a:pt x="746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>
              <p:custDataLst>
                <p:tags r:id="rId23"/>
              </p:custDataLst>
            </p:nvPr>
          </p:nvSpPr>
          <p:spPr bwMode="auto">
            <a:xfrm flipH="1">
              <a:off x="9614924" y="6482080"/>
              <a:ext cx="2577076" cy="375918"/>
            </a:xfrm>
            <a:custGeom>
              <a:avLst/>
              <a:gdLst>
                <a:gd name="connsiteX0" fmla="*/ 0 w 2577076"/>
                <a:gd name="connsiteY0" fmla="*/ 0 h 632784"/>
                <a:gd name="connsiteX1" fmla="*/ 2067522 w 2577076"/>
                <a:gd name="connsiteY1" fmla="*/ 0 h 632784"/>
                <a:gd name="connsiteX2" fmla="*/ 2577076 w 2577076"/>
                <a:gd name="connsiteY2" fmla="*/ 632784 h 632784"/>
                <a:gd name="connsiteX3" fmla="*/ 0 w 2577076"/>
                <a:gd name="connsiteY3" fmla="*/ 632784 h 63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7076" h="632784">
                  <a:moveTo>
                    <a:pt x="0" y="0"/>
                  </a:moveTo>
                  <a:lnTo>
                    <a:pt x="2067522" y="0"/>
                  </a:lnTo>
                  <a:lnTo>
                    <a:pt x="2577076" y="632784"/>
                  </a:lnTo>
                  <a:lnTo>
                    <a:pt x="0" y="6327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4394130" y="2257955"/>
            <a:ext cx="6402426" cy="985805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4800" b="1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汉仪旗黑-85S" pitchFamily="18" charset="-122"/>
                <a:ea typeface="汉仪旗黑-85S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4394129" y="3317342"/>
            <a:ext cx="6402426" cy="128270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KSO_TEMPLAT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charset="-122"/>
                <a:ea typeface="微软雅黑" charset="-122"/>
              </a:defRPr>
            </a:lvl1pPr>
            <a:lvl2pPr>
              <a:defRPr sz="1600">
                <a:latin typeface="微软雅黑" charset="-122"/>
                <a:ea typeface="微软雅黑" charset="-122"/>
              </a:defRPr>
            </a:lvl2pPr>
            <a:lvl3pPr>
              <a:defRPr sz="1600">
                <a:latin typeface="微软雅黑" charset="-122"/>
                <a:ea typeface="微软雅黑" charset="-122"/>
              </a:defRPr>
            </a:lvl3pPr>
            <a:lvl4pPr>
              <a:defRPr sz="1600">
                <a:latin typeface="微软雅黑" charset="-122"/>
                <a:ea typeface="微软雅黑" charset="-122"/>
              </a:defRPr>
            </a:lvl4pPr>
            <a:lvl5pPr>
              <a:defRPr sz="1600"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29.xml"/><Relationship Id="rId17" Type="http://schemas.openxmlformats.org/officeDocument/2006/relationships/tags" Target="../tags/tag128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What is the Mobile Computing</a:t>
            </a:r>
            <a:endParaRPr lang="en-US" altLang="zh-CN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A technology that can transform data between two different devices.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Wireless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Conception: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Example:Wechat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chemeClr val="accent3"/>
                </a:solidFill>
                <a:effectLst/>
              </a:rPr>
              <a:t>                 Phone calls(voice data)</a:t>
            </a:r>
            <a:endParaRPr lang="en-US" altLang="zh-CN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3"/>
                </a:solidFill>
              </a:rPr>
              <a:t>                 </a:t>
            </a:r>
            <a:endParaRPr lang="en-US" altLang="zh-CN">
              <a:solidFill>
                <a:schemeClr val="accent3"/>
              </a:solidFill>
            </a:endParaRPr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0" y="4368800"/>
            <a:ext cx="694055" cy="426085"/>
          </a:xfrm>
          <a:prstGeom prst="rect">
            <a:avLst/>
          </a:prstGeom>
        </p:spPr>
      </p:pic>
      <p:pic>
        <p:nvPicPr>
          <p:cNvPr id="6" name="图片 5" descr="u=1505007185,2182099339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060" y="4719320"/>
            <a:ext cx="690880" cy="497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01265" y="2655570"/>
            <a:ext cx="57651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1.Mobile Communication</a:t>
            </a:r>
            <a:endParaRPr lang="en-US" altLang="zh-CN" sz="2000" b="1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2000" b="1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2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2.Mobile Hardware</a:t>
            </a:r>
            <a:endParaRPr lang="en-US" altLang="zh-CN" sz="2000" b="1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altLang="zh-CN" sz="2000" b="1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zh-CN" sz="2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3.Mobile Software</a:t>
            </a:r>
            <a:endParaRPr lang="en-US" altLang="zh-CN" sz="2000" b="1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Mobile Software</a:t>
            </a:r>
            <a:endParaRPr lang="en-US" altLang="zh-CN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2000" b="1">
                <a:solidFill>
                  <a:schemeClr val="accent3"/>
                </a:solidFill>
                <a:effectLst/>
              </a:rPr>
              <a:t>Portability</a:t>
            </a: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r>
              <a:rPr lang="zh-CN" altLang="en-US" sz="2000" b="1">
                <a:solidFill>
                  <a:schemeClr val="accent3"/>
                </a:solidFill>
                <a:effectLst/>
              </a:rPr>
              <a:t>Deal with characteristics and requirements of mobile applications.</a:t>
            </a: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r>
              <a:rPr lang="zh-CN" altLang="en-US" sz="2000" b="1">
                <a:solidFill>
                  <a:schemeClr val="accent3"/>
                </a:solidFill>
                <a:effectLst/>
              </a:rPr>
              <a:t>Operate from anywhere</a:t>
            </a: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r>
              <a:rPr lang="zh-CN" altLang="en-US" sz="2000" b="1">
                <a:solidFill>
                  <a:schemeClr val="accent3"/>
                </a:solidFill>
                <a:effectLst/>
              </a:rPr>
              <a:t>Wireless communications</a:t>
            </a:r>
            <a:endParaRPr lang="zh-CN" altLang="en-US" sz="20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Mobile Hardware</a:t>
            </a:r>
            <a:endParaRPr lang="en-US" altLang="zh-CN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Anythere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Diversity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Have necessary functions</a:t>
            </a: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Use or operate wireless network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Mobile Communication</a:t>
            </a:r>
            <a:endParaRPr lang="en-US" altLang="zh-CN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A protection method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Include a wide range of devices and portals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It can define data fomat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endParaRPr lang="en-US" altLang="zh-CN" sz="2000" b="1">
              <a:solidFill>
                <a:schemeClr val="accent3"/>
              </a:solidFill>
              <a:effectLst/>
            </a:endParaRPr>
          </a:p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No collision with other existing systems</a:t>
            </a:r>
            <a:endParaRPr lang="en-US" altLang="zh-CN" sz="20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Summary</a:t>
            </a:r>
            <a:endParaRPr lang="en-US" altLang="zh-CN" i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 sz="2000" b="1">
                <a:solidFill>
                  <a:schemeClr val="accent3"/>
                </a:solidFill>
                <a:effectLst/>
              </a:rPr>
              <a:t>Mobile communication — infrastructure </a:t>
            </a: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r>
              <a:rPr lang="zh-CN" altLang="en-US" sz="2000" b="1">
                <a:solidFill>
                  <a:schemeClr val="accent3"/>
                </a:solidFill>
                <a:effectLst/>
              </a:rPr>
              <a:t>Mobile hardware — receptor medium</a:t>
            </a: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endParaRPr lang="zh-CN" altLang="en-US" sz="2000" b="1">
              <a:solidFill>
                <a:schemeClr val="accent3"/>
              </a:solidFill>
              <a:effectLst/>
            </a:endParaRPr>
          </a:p>
          <a:p>
            <a:r>
              <a:rPr lang="zh-CN" altLang="en-US" sz="2000" b="1">
                <a:solidFill>
                  <a:schemeClr val="accent3"/>
                </a:solidFill>
                <a:effectLst/>
              </a:rPr>
              <a:t>Mobile software — engine</a:t>
            </a:r>
            <a:endParaRPr lang="zh-CN" altLang="en-US" sz="2000" b="1">
              <a:solidFill>
                <a:schemeClr val="accent3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0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10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10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11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7"/>
  <p:tag name="KSO_WM_UNIT_COLOR_SCHEME_PARENT_PAGE" val="2_1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8"/>
  <p:tag name="KSO_WM_UNIT_COLOR_SCHEME_PARENT_PAGE" val="2_1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9"/>
  <p:tag name="KSO_WM_UNIT_COLOR_SCHEME_PARENT_PAGE" val="2_1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0"/>
  <p:tag name="KSO_WM_UNIT_COLOR_SCHEME_PARENT_PAGE" val="2_1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12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2"/>
  <p:tag name="KSO_WM_UNIT_COLOR_SCHEME_PARENT_PAGE" val="1_1"/>
  <p:tag name="KSO_WM_TEMPLATE_CATEGORY" val="custom"/>
  <p:tag name="KSO_WM_TEMPLATE_INDEX" val="20191900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3"/>
  <p:tag name="KSO_WM_UNIT_COLOR_SCHEME_PARENT_PAGE" val="1_1"/>
  <p:tag name="KSO_WM_TEMPLATE_CATEGORY" val="custom"/>
  <p:tag name="KSO_WM_TEMPLATE_INDEX" val="20191900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129.xml><?xml version="1.0" encoding="utf-8"?>
<p:tagLst xmlns:p="http://schemas.openxmlformats.org/presentationml/2006/main">
  <p:tag name="KSO_WM_TEMPLATE_THUMBS_INDEX" val="1、8"/>
  <p:tag name="KSO_WM_TAG_VERSION" val="1.0"/>
  <p:tag name="KSO_WM_BEAUTIFY_FLAG" val="#wm#"/>
  <p:tag name="KSO_WM_TEMPLATE_CATEGORY" val="custom"/>
  <p:tag name="KSO_WM_TEMPLATE_INDEX" val="20191900"/>
  <p:tag name="KSO_WM_SLIDE_COLORSCHEME_VERSION" val="3.2"/>
  <p:tag name="KSO_WM_UNIT_COLOR_SCHEME_SHAPE_ID" val="7"/>
  <p:tag name="KSO_WM_UNIT_COLOR_SCHEME_PARENT_PAGE" val="1_1"/>
  <p:tag name="KSO_WM_TEMPLATE_SUBCATEGORY" val="0"/>
  <p:tag name="KSO_WM_UNIT_SHOW_EDIT_AREA_INDICATION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191900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191900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191900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191900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191900"/>
</p:tagLst>
</file>

<file path=ppt/tags/tag1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9"/>
  <p:tag name="KSO_WM_UNIT_COLOR_SCHEME_PARENT_PAGE" val="2_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1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16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43.xml><?xml version="1.0" encoding="utf-8"?>
<p:tagLst xmlns:p="http://schemas.openxmlformats.org/presentationml/2006/main">
  <p:tag name="KSO_WM_SLIDE_COLORSCHEME_VERSION" val="3.2"/>
  <p:tag name="KSO_WM_UNIT_COLOR_SCHEME_SHAPE_ID" val="30"/>
  <p:tag name="KSO_WM_UNIT_COLOR_SCHEME_PARENT_PAGE" val="2_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8"/>
  <p:tag name="KSO_WM_UNIT_COLOR_SCHEME_PARENT_PAGE" val="2_2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9"/>
  <p:tag name="KSO_WM_UNIT_COLOR_SCHEME_PARENT_PAGE" val="2_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1"/>
  <p:tag name="KSO_WM_UNIT_COLOR_SCHEME_PARENT_PAGE" val="2_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2"/>
  <p:tag name="KSO_WM_UNIT_COLOR_SCHEME_PARENT_PAGE" val="2_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5"/>
  <p:tag name="KSO_WM_UNIT_COLOR_SCHEME_PARENT_PAGE" val="2_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6"/>
  <p:tag name="KSO_WM_UNIT_COLOR_SCHEME_PARENT_PAGE" val="2_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7"/>
  <p:tag name="KSO_WM_UNIT_COLOR_SCHEME_PARENT_PAGE" val="2_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9"/>
  <p:tag name="KSO_WM_UNIT_COLOR_SCHEME_PARENT_PAGE" val="2_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2"/>
  <p:tag name="KSO_WM_UNIT_COLOR_SCHEME_PARENT_PAGE" val="2_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8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3"/>
  <p:tag name="KSO_WM_UNIT_COLOR_SCHEME_PARENT_PAGE" val="2_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4"/>
  <p:tag name="KSO_WM_UNIT_COLOR_SCHEME_PARENT_PAGE" val="2_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5"/>
  <p:tag name="KSO_WM_UNIT_COLOR_SCHEME_PARENT_PAGE" val="2_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6"/>
  <p:tag name="KSO_WM_UNIT_COLOR_SCHEME_PARENT_PAGE" val="2_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7"/>
  <p:tag name="KSO_WM_UNIT_COLOR_SCHEME_PARENT_PAGE" val="2_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8"/>
  <p:tag name="KSO_WM_UNIT_COLOR_SCHEME_PARENT_PAGE" val="2_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"/>
  <p:tag name="KSO_WM_UNIT_COLOR_SCHEME_PARENT_PAGE" val="2_3"/>
</p:tagLst>
</file>

<file path=ppt/tags/tag71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3"/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7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8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9"/>
  <p:tag name="KSO_WM_UNIT_COLOR_SCHEME_PARENT_PAGE" val="2_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9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9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heme/theme1.xml><?xml version="1.0" encoding="utf-8"?>
<a:theme xmlns:a="http://schemas.openxmlformats.org/drawingml/2006/main" name="1_Office 主题​​">
  <a:themeElements>
    <a:clrScheme name="自定义 62">
      <a:dk1>
        <a:srgbClr val="000000"/>
      </a:dk1>
      <a:lt1>
        <a:sysClr val="window" lastClr="FFFFFF"/>
      </a:lt1>
      <a:dk2>
        <a:srgbClr val="285F6A"/>
      </a:dk2>
      <a:lt2>
        <a:srgbClr val="FFFFFF"/>
      </a:lt2>
      <a:accent1>
        <a:srgbClr val="AFE8DF"/>
      </a:accent1>
      <a:accent2>
        <a:srgbClr val="63B3C3"/>
      </a:accent2>
      <a:accent3>
        <a:srgbClr val="93CBD6"/>
      </a:accent3>
      <a:accent4>
        <a:srgbClr val="D7CD88"/>
      </a:accent4>
      <a:accent5>
        <a:srgbClr val="CAE1C9"/>
      </a:accent5>
      <a:accent6>
        <a:srgbClr val="E6D093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58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SimSun</vt:lpstr>
      <vt:lpstr>Wingdings</vt:lpstr>
      <vt:lpstr>微软雅黑</vt:lpstr>
      <vt:lpstr>汉仪旗黑-85S</vt:lpstr>
      <vt:lpstr>1_Office 主题​​</vt:lpstr>
      <vt:lpstr>What is the Mobile Computing</vt:lpstr>
      <vt:lpstr>Mobile Software</vt:lpstr>
      <vt:lpstr>Mobile Hardware</vt:lpstr>
      <vt:lpstr>Mobile Communication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iPad (84)</cp:lastModifiedBy>
  <cp:revision>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1033-9.3.1</vt:lpwstr>
  </property>
</Properties>
</file>