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09"/>
    <p:restoredTop sz="94678"/>
  </p:normalViewPr>
  <p:slideViewPr>
    <p:cSldViewPr snapToGrid="0" snapToObjects="1">
      <p:cViewPr varScale="1">
        <p:scale>
          <a:sx n="115" d="100"/>
          <a:sy n="115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D63-B89F-5F43-895D-16BE5A5FFADB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0739B34-C9CE-D644-B3CD-C97616255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6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D63-B89F-5F43-895D-16BE5A5FFADB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9B34-C9CE-D644-B3CD-C97616255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3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D63-B89F-5F43-895D-16BE5A5FFADB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9B34-C9CE-D644-B3CD-C97616255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D63-B89F-5F43-895D-16BE5A5FFADB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9B34-C9CE-D644-B3CD-C97616255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6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8761D63-B89F-5F43-895D-16BE5A5FFADB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0739B34-C9CE-D644-B3CD-C97616255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7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D63-B89F-5F43-895D-16BE5A5FFADB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9B34-C9CE-D644-B3CD-C97616255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4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D63-B89F-5F43-895D-16BE5A5FFADB}" type="datetimeFigureOut">
              <a:rPr lang="en-US" smtClean="0"/>
              <a:t>3/27/19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9B34-C9CE-D644-B3CD-C976162551C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90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D63-B89F-5F43-895D-16BE5A5FFADB}" type="datetimeFigureOut">
              <a:rPr lang="en-US" smtClean="0"/>
              <a:t>3/27/19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9B34-C9CE-D644-B3CD-C976162551C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683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D63-B89F-5F43-895D-16BE5A5FFADB}" type="datetimeFigureOut">
              <a:rPr lang="en-US" smtClean="0"/>
              <a:t>3/27/19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9B34-C9CE-D644-B3CD-C97616255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1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D63-B89F-5F43-895D-16BE5A5FFADB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9B34-C9CE-D644-B3CD-C97616255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5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D63-B89F-5F43-895D-16BE5A5FFADB}" type="datetimeFigureOut">
              <a:rPr lang="en-US" smtClean="0"/>
              <a:t>3/27/19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9B34-C9CE-D644-B3CD-C97616255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8761D63-B89F-5F43-895D-16BE5A5FFADB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0739B34-C9CE-D644-B3CD-C97616255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1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66A0E-E5D5-4E7D-9B93-33945A88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90B9E6-5D91-4146-881E-1C680D9C7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5200" y="0"/>
            <a:ext cx="10272776" cy="48085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564EFA-4076-284D-B9F0-5D6093E7C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44" y="560439"/>
            <a:ext cx="9625247" cy="4028007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COMP40270  cognitive model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A776C-6035-884F-BA4B-52842523F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144" y="4982844"/>
            <a:ext cx="9738376" cy="1069848"/>
          </a:xfrm>
        </p:spPr>
        <p:txBody>
          <a:bodyPr>
            <a:normAutofit/>
          </a:bodyPr>
          <a:lstStyle/>
          <a:p>
            <a:r>
              <a:rPr lang="en-US" dirty="0"/>
              <a:t>DAVID O’ NEILL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4B8EE7-D55B-4678-8F34-54296AEC7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412" y="4808538"/>
            <a:ext cx="1026871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0115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CE79E-3A87-5C49-A08F-9D79D2D1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7962B-4EA1-F545-89C1-A5996741A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792513-C2E6-E94A-8367-72A4FA9BD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6456" y="2111834"/>
            <a:ext cx="6419088" cy="474351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C3A1303-E6B1-0146-9EC9-F7D827D70CA8}"/>
              </a:ext>
            </a:extLst>
          </p:cNvPr>
          <p:cNvSpPr/>
          <p:nvPr/>
        </p:nvSpPr>
        <p:spPr>
          <a:xfrm>
            <a:off x="6556650" y="6172199"/>
            <a:ext cx="25714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CORRELATION VALUE</a:t>
            </a:r>
          </a:p>
          <a:p>
            <a:r>
              <a:rPr lang="en-US" dirty="0"/>
              <a:t>0.766952118</a:t>
            </a:r>
          </a:p>
        </p:txBody>
      </p:sp>
    </p:spTree>
    <p:extLst>
      <p:ext uri="{BB962C8B-B14F-4D97-AF65-F5344CB8AC3E}">
        <p14:creationId xmlns:p14="http://schemas.microsoft.com/office/powerpoint/2010/main" val="313662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CE79E-3A87-5C49-A08F-9D79D2D1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Combined categories -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7962B-4EA1-F545-89C1-A5996741A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0F692D-C959-DE44-8E29-770245C7B012}"/>
              </a:ext>
            </a:extLst>
          </p:cNvPr>
          <p:cNvSpPr txBox="1"/>
          <p:nvPr/>
        </p:nvSpPr>
        <p:spPr>
          <a:xfrm>
            <a:off x="984504" y="2400993"/>
            <a:ext cx="110243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ASKS: To what extend are these features ‘defining’ in each category? </a:t>
            </a:r>
          </a:p>
          <a:p>
            <a:endParaRPr lang="en-US" dirty="0"/>
          </a:p>
          <a:p>
            <a:r>
              <a:rPr lang="en-US" dirty="0"/>
              <a:t>The degree to which something belongs to the combined category is the average of the degree </a:t>
            </a:r>
          </a:p>
          <a:p>
            <a:r>
              <a:rPr lang="en-US" dirty="0"/>
              <a:t>to which it is defining of each individual category. </a:t>
            </a:r>
          </a:p>
          <a:p>
            <a:endParaRPr lang="en-US" dirty="0"/>
          </a:p>
          <a:p>
            <a:r>
              <a:rPr lang="en-US" dirty="0"/>
              <a:t>We have previously calculated the degree to which each test item dominated each category so we can </a:t>
            </a:r>
          </a:p>
          <a:p>
            <a:r>
              <a:rPr lang="en-US" dirty="0"/>
              <a:t>simply get the average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D93F2-6A55-E94C-9B04-F7D342833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752" y="4648417"/>
            <a:ext cx="4180723" cy="2168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E1196E-DDDD-B24C-8690-2E6F290FFB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3293" y="4648417"/>
            <a:ext cx="5558146" cy="210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18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CE79E-3A87-5C49-A08F-9D79D2D1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Combined categories -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7962B-4EA1-F545-89C1-A5996741A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0F692D-C959-DE44-8E29-770245C7B012}"/>
              </a:ext>
            </a:extLst>
          </p:cNvPr>
          <p:cNvSpPr txBox="1"/>
          <p:nvPr/>
        </p:nvSpPr>
        <p:spPr>
          <a:xfrm>
            <a:off x="984504" y="2400993"/>
            <a:ext cx="106302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means….</a:t>
            </a:r>
          </a:p>
          <a:p>
            <a:endParaRPr lang="en-US" dirty="0"/>
          </a:p>
          <a:p>
            <a:r>
              <a:rPr lang="en-US" dirty="0"/>
              <a:t>If something is very like A and very like B then it is very likely to be a member of the category A&amp;B</a:t>
            </a:r>
          </a:p>
          <a:p>
            <a:endParaRPr lang="en-US" dirty="0"/>
          </a:p>
          <a:p>
            <a:r>
              <a:rPr lang="en-US" dirty="0"/>
              <a:t>If something is unlike A and very like B, it is ‘possibly’ a member of A &amp; B</a:t>
            </a:r>
          </a:p>
          <a:p>
            <a:endParaRPr lang="en-US" dirty="0"/>
          </a:p>
          <a:p>
            <a:r>
              <a:rPr lang="en-US" dirty="0"/>
              <a:t>If something is unlike A and unlike B, it is unlikely to be member of A &amp; B</a:t>
            </a:r>
          </a:p>
        </p:txBody>
      </p:sp>
    </p:spTree>
    <p:extLst>
      <p:ext uri="{BB962C8B-B14F-4D97-AF65-F5344CB8AC3E}">
        <p14:creationId xmlns:p14="http://schemas.microsoft.com/office/powerpoint/2010/main" val="456218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41EED3D-7130-7644-A0D4-549CF0D5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17" y="2114489"/>
            <a:ext cx="6206607" cy="46917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CE79E-3A87-5C49-A08F-9D79D2D1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7962B-4EA1-F545-89C1-A5996741A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0BA60F-8DC8-3745-B9F4-818F5FDED19F}"/>
              </a:ext>
            </a:extLst>
          </p:cNvPr>
          <p:cNvSpPr/>
          <p:nvPr/>
        </p:nvSpPr>
        <p:spPr>
          <a:xfrm>
            <a:off x="6584195" y="60118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CORRELATION VALUE</a:t>
            </a:r>
          </a:p>
          <a:p>
            <a:r>
              <a:rPr lang="en-US" dirty="0"/>
              <a:t>0.818348374</a:t>
            </a:r>
          </a:p>
        </p:txBody>
      </p:sp>
    </p:spTree>
    <p:extLst>
      <p:ext uri="{BB962C8B-B14F-4D97-AF65-F5344CB8AC3E}">
        <p14:creationId xmlns:p14="http://schemas.microsoft.com/office/powerpoint/2010/main" val="1930373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DDC23-EDF5-D740-87D3-2EB4A0C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179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CE79E-3A87-5C49-A08F-9D79D2D1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BASIC HYPOTHESIS – Single category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7962B-4EA1-F545-89C1-A5996741A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This model is partially based on Exemplar theory/ Bayesian inference (updating)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My hypothesis is that when people are categorizing new things, they consider the following: </a:t>
            </a:r>
          </a:p>
          <a:p>
            <a:pPr marL="0" indent="0">
              <a:buNone/>
            </a:pPr>
            <a:r>
              <a:rPr lang="en-IE" dirty="0"/>
              <a:t>Out of all known information available (memory), how ‘strong’ of a claim can one make about the category of the new information relative to the information known  </a:t>
            </a:r>
          </a:p>
          <a:p>
            <a:pPr marL="0" indent="0">
              <a:buNone/>
            </a:pPr>
            <a:r>
              <a:rPr lang="en-IE" dirty="0"/>
              <a:t>They then make a probability claim based on the above. 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People also notice unique occurrences and place more emphasis on those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7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CE79E-3A87-5C49-A08F-9D79D2D1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7962B-4EA1-F545-89C1-A5996741A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“Is ‘X’ a member of category A?”</a:t>
            </a:r>
          </a:p>
          <a:p>
            <a:pPr marL="0" indent="0">
              <a:buNone/>
            </a:pPr>
            <a:r>
              <a:rPr lang="en-US" dirty="0"/>
              <a:t>“Is ‘X’ a member of category B?”</a:t>
            </a:r>
          </a:p>
          <a:p>
            <a:pPr marL="0" indent="0">
              <a:buNone/>
            </a:pPr>
            <a:r>
              <a:rPr lang="en-US" dirty="0"/>
              <a:t>“Out of all known </a:t>
            </a:r>
            <a:r>
              <a:rPr lang="en-IE" dirty="0"/>
              <a:t>occurrences of Category A, X has occurred 3 out of 4 times’</a:t>
            </a:r>
          </a:p>
          <a:p>
            <a:pPr marL="0" indent="0">
              <a:buNone/>
            </a:pPr>
            <a:r>
              <a:rPr lang="en-IE" dirty="0"/>
              <a:t>“Out of all known occurrences of Category B, X has occurred 1 out of 4 times’ </a:t>
            </a:r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X is therefore more ‘dominant’ in Category A 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Unique Occurrence  </a:t>
            </a:r>
          </a:p>
          <a:p>
            <a:pPr marL="0" indent="0">
              <a:buNone/>
            </a:pPr>
            <a:r>
              <a:rPr lang="en-US" dirty="0"/>
              <a:t>“Out of all the times I’ve seen X, I’ve only ever seen X occur in category A?”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7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CE79E-3A87-5C49-A08F-9D79D2D1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example – Anything is possible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7962B-4EA1-F545-89C1-A5996741A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Is ‘X’ a member of Category C? – Maybe??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model, we can only consider the information that has been provided. In real life categorizing, I think we are likely to also consider what we ‘don’t know’ in determining our level of confidence in our decision.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‘I’ve only seen ‘X’ once and it was A – My friend works with ‘X’ every day, he would know a lot more. I couldn’t really say what category it belongs to.’    </a:t>
            </a:r>
          </a:p>
        </p:txBody>
      </p:sp>
    </p:spTree>
    <p:extLst>
      <p:ext uri="{BB962C8B-B14F-4D97-AF65-F5344CB8AC3E}">
        <p14:creationId xmlns:p14="http://schemas.microsoft.com/office/powerpoint/2010/main" val="3634628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CE79E-3A87-5C49-A08F-9D79D2D1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891218"/>
            <a:ext cx="8147304" cy="868222"/>
          </a:xfrm>
        </p:spPr>
        <p:txBody>
          <a:bodyPr>
            <a:normAutofit/>
          </a:bodyPr>
          <a:lstStyle/>
          <a:p>
            <a:r>
              <a:rPr lang="en-US" dirty="0"/>
              <a:t>Single categorization –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7962B-4EA1-F545-89C1-A5996741A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STEP 1 - Within category domination</a:t>
            </a:r>
          </a:p>
          <a:p>
            <a:pPr marL="0" indent="0">
              <a:buNone/>
            </a:pPr>
            <a:r>
              <a:rPr lang="en-IE" dirty="0"/>
              <a:t>Each category is analysed to check how often the ‘new information’ has occurred previously in the category –  This calculation is referred to as the ‘dominance factor’</a:t>
            </a:r>
          </a:p>
          <a:p>
            <a:pPr marL="0" indent="0">
              <a:buNone/>
            </a:pPr>
            <a:r>
              <a:rPr lang="en-IE" dirty="0"/>
              <a:t>The dominance factor is the amount of times it occurred divided by the amount of times it could have occurred within that category.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CF7197-9859-0C48-A5E2-8B1815D70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752" y="4246305"/>
            <a:ext cx="9617250" cy="221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173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CE79E-3A87-5C49-A08F-9D79D2D1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Single categorization -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7962B-4EA1-F545-89C1-A5996741A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STEP 2: Overall Domination </a:t>
            </a:r>
          </a:p>
          <a:p>
            <a:pPr marL="0" indent="0">
              <a:buNone/>
            </a:pPr>
            <a:r>
              <a:rPr lang="en-IE" dirty="0"/>
              <a:t>There is a check to see if symptom only occurs in one particular category - If it does, its dominance factor is doubled in order to increase its weight in our decision making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This type of behaviour reduces cognitive cost but isn’t always rational! We may know our experience is limited but still place a lot of significance on it. </a:t>
            </a:r>
          </a:p>
        </p:txBody>
      </p:sp>
    </p:spTree>
    <p:extLst>
      <p:ext uri="{BB962C8B-B14F-4D97-AF65-F5344CB8AC3E}">
        <p14:creationId xmlns:p14="http://schemas.microsoft.com/office/powerpoint/2010/main" val="1991305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CE79E-3A87-5C49-A08F-9D79D2D1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Single categorization -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7962B-4EA1-F545-89C1-A5996741A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STEP 3: </a:t>
            </a:r>
          </a:p>
          <a:p>
            <a:pPr marL="0" indent="0">
              <a:buNone/>
            </a:pPr>
            <a:r>
              <a:rPr lang="en-IE" dirty="0"/>
              <a:t>An average dominance factor across all three symptoms is calculated for each category 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When there are multiple items occurring together, </a:t>
            </a:r>
          </a:p>
          <a:p>
            <a:pPr marL="0" indent="0">
              <a:buNone/>
            </a:pPr>
            <a:r>
              <a:rPr lang="en-IE" dirty="0"/>
              <a:t>items are categorised by taking the average </a:t>
            </a:r>
          </a:p>
          <a:p>
            <a:pPr marL="0" indent="0">
              <a:buNone/>
            </a:pPr>
            <a:r>
              <a:rPr lang="en-IE" dirty="0"/>
              <a:t>dominance of each constituent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8E74E9-8D63-DA4D-B306-D5F4DA1CA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637" y="3156068"/>
            <a:ext cx="3240715" cy="358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1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CE79E-3A87-5C49-A08F-9D79D2D1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Single categorization -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7962B-4EA1-F545-89C1-A5996741A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STEP 4: </a:t>
            </a:r>
          </a:p>
          <a:p>
            <a:pPr marL="0" indent="0">
              <a:buNone/>
            </a:pPr>
            <a:r>
              <a:rPr lang="en-US" dirty="0"/>
              <a:t>The average dominance values for all categories (all possible categories we know of) are compared and a decision is made based on their </a:t>
            </a:r>
            <a:r>
              <a:rPr lang="en-US" u="sng" dirty="0"/>
              <a:t>relative dominance </a:t>
            </a:r>
            <a:r>
              <a:rPr lang="en-US" dirty="0"/>
              <a:t>to each other.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done by calculating Z scores for each average dominance factor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8D9198-D8C7-3344-90DA-19C38CAE2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504" y="4657979"/>
            <a:ext cx="10058400" cy="197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069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CE79E-3A87-5C49-A08F-9D79D2D1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Single categorization -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7962B-4EA1-F545-89C1-A5996741A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Answers are then scaled relative to each other. The more positive the Z score, the more likely it belongs to that category and vice versa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37E9FE-C446-C249-AA0E-385B12774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752" y="2320412"/>
            <a:ext cx="10058400" cy="197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11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8666</TotalTime>
  <Words>698</Words>
  <Application>Microsoft Macintosh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Rockwell</vt:lpstr>
      <vt:lpstr>Rockwell Condensed</vt:lpstr>
      <vt:lpstr>Rockwell Extra Bold</vt:lpstr>
      <vt:lpstr>Wingdings</vt:lpstr>
      <vt:lpstr>Wood Type</vt:lpstr>
      <vt:lpstr>COMP40270  cognitive model </vt:lpstr>
      <vt:lpstr>BASIC HYPOTHESIS – Single category </vt:lpstr>
      <vt:lpstr>example </vt:lpstr>
      <vt:lpstr>example – Anything is possible </vt:lpstr>
      <vt:lpstr>Single categorization – model</vt:lpstr>
      <vt:lpstr>Single categorization - model</vt:lpstr>
      <vt:lpstr>Single categorization - model</vt:lpstr>
      <vt:lpstr>Single categorization - model</vt:lpstr>
      <vt:lpstr>Single categorization - model</vt:lpstr>
      <vt:lpstr>Scatter plot</vt:lpstr>
      <vt:lpstr>Combined categories - model</vt:lpstr>
      <vt:lpstr>Combined categories - model</vt:lpstr>
      <vt:lpstr>Scatter plot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COMP40270 </dc:title>
  <dc:creator>Microsoft Office User</dc:creator>
  <cp:lastModifiedBy>Microsoft Office User</cp:lastModifiedBy>
  <cp:revision>30</cp:revision>
  <dcterms:created xsi:type="dcterms:W3CDTF">2019-03-19T19:15:24Z</dcterms:created>
  <dcterms:modified xsi:type="dcterms:W3CDTF">2019-03-27T12:30:46Z</dcterms:modified>
</cp:coreProperties>
</file>