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5" r:id="rId1"/>
  </p:sldMasterIdLst>
  <p:notesMasterIdLst>
    <p:notesMasterId r:id="rId18"/>
  </p:notesMasterIdLst>
  <p:handoutMasterIdLst>
    <p:handoutMasterId r:id="rId19"/>
  </p:handoutMasterIdLst>
  <p:sldIdLst>
    <p:sldId id="408" r:id="rId2"/>
    <p:sldId id="432" r:id="rId3"/>
    <p:sldId id="433" r:id="rId4"/>
    <p:sldId id="434" r:id="rId5"/>
    <p:sldId id="435" r:id="rId6"/>
    <p:sldId id="436" r:id="rId7"/>
    <p:sldId id="437" r:id="rId8"/>
    <p:sldId id="438" r:id="rId9"/>
    <p:sldId id="439" r:id="rId10"/>
    <p:sldId id="440" r:id="rId11"/>
    <p:sldId id="441" r:id="rId12"/>
    <p:sldId id="442" r:id="rId13"/>
    <p:sldId id="443" r:id="rId14"/>
    <p:sldId id="444" r:id="rId15"/>
    <p:sldId id="445" r:id="rId16"/>
    <p:sldId id="446" r:id="rId17"/>
  </p:sldIdLst>
  <p:sldSz cx="9144000" cy="6858000" type="screen4x3"/>
  <p:notesSz cx="6858000" cy="9144000"/>
  <p:defaultTextStyle>
    <a:defPPr>
      <a:defRPr lang="en-IE"/>
    </a:defPPr>
    <a:lvl1pPr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2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886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8886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8886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8886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A4CCABE-B473-4580-B803-8AFE35F5FD7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10408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60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60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60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b="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60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7455E938-69BF-4F7A-8AD7-4EC2749A652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562720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CB405A6E-5EAA-4A82-BF1B-619CA6AE058A}" type="slidenum">
              <a:rPr lang="en-US" altLang="en-US" sz="1200" b="0"/>
              <a:pPr eaLnBrk="1" hangingPunct="1"/>
              <a:t>1</a:t>
            </a:fld>
            <a:endParaRPr lang="en-US" altLang="en-US" sz="1200" b="0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5"/>
          <p:cNvSpPr>
            <a:spLocks noChangeArrowheads="1"/>
          </p:cNvSpPr>
          <p:nvPr/>
        </p:nvSpPr>
        <p:spPr bwMode="blackWhite">
          <a:xfrm>
            <a:off x="0" y="1384300"/>
            <a:ext cx="8991600" cy="1828800"/>
          </a:xfrm>
          <a:custGeom>
            <a:avLst/>
            <a:gdLst>
              <a:gd name="G0" fmla="+- 1000 0 0"/>
              <a:gd name="G1" fmla="+- 1000 0 0"/>
              <a:gd name="G2" fmla="+- G0 0 G1"/>
              <a:gd name="G3" fmla="*/ G1 1 2"/>
              <a:gd name="G4" fmla="+- G0 0 G3"/>
              <a:gd name="T0" fmla="*/ 0 w 1000"/>
              <a:gd name="T1" fmla="*/ 0 h 1000"/>
              <a:gd name="T2" fmla="*/ G4 w 1000"/>
              <a:gd name="T3" fmla="*/ G1 h 1000"/>
            </a:gdLst>
            <a:ahLst/>
            <a:cxnLst>
              <a:cxn ang="0">
                <a:pos x="0" y="0"/>
              </a:cxn>
              <a:cxn ang="0">
                <a:pos x="4417" y="-1"/>
              </a:cxn>
              <a:cxn ang="0">
                <a:pos x="4917" y="500"/>
              </a:cxn>
              <a:cxn ang="0">
                <a:pos x="4416" y="1000"/>
              </a:cxn>
              <a:cxn ang="0">
                <a:pos x="0" y="1000"/>
              </a:cxn>
            </a:cxnLst>
            <a:rect l="T0" t="T1" r="T2" b="T3"/>
            <a:pathLst>
              <a:path w="4917" h="1000">
                <a:moveTo>
                  <a:pt x="0" y="0"/>
                </a:moveTo>
                <a:lnTo>
                  <a:pt x="4417" y="-1"/>
                </a:lnTo>
                <a:cubicBezTo>
                  <a:pt x="4693" y="0"/>
                  <a:pt x="4917" y="223"/>
                  <a:pt x="4917" y="500"/>
                </a:cubicBezTo>
                <a:cubicBezTo>
                  <a:pt x="4917" y="776"/>
                  <a:pt x="4693" y="1000"/>
                  <a:pt x="4416" y="1000"/>
                </a:cubicBezTo>
                <a:lnTo>
                  <a:pt x="0" y="1000"/>
                </a:lnTo>
                <a:close/>
              </a:path>
            </a:pathLst>
          </a:cu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 b="0">
              <a:latin typeface="Times New Roman" charset="0"/>
              <a:ea typeface="+mn-ea"/>
            </a:endParaRPr>
          </a:p>
        </p:txBody>
      </p:sp>
      <p:sp>
        <p:nvSpPr>
          <p:cNvPr id="33799" name="Rectangle 7"/>
          <p:cNvSpPr>
            <a:spLocks noGrp="1" noChangeArrowheads="1"/>
          </p:cNvSpPr>
          <p:nvPr>
            <p:ph type="ctrTitle"/>
          </p:nvPr>
        </p:nvSpPr>
        <p:spPr>
          <a:xfrm>
            <a:off x="228600" y="1427163"/>
            <a:ext cx="8077200" cy="1609725"/>
          </a:xfrm>
        </p:spPr>
        <p:txBody>
          <a:bodyPr/>
          <a:lstStyle>
            <a:lvl1pPr>
              <a:defRPr sz="4600"/>
            </a:lvl1pPr>
          </a:lstStyle>
          <a:p>
            <a:r>
              <a:rPr lang="en-IE"/>
              <a:t>Click to edit Master title style</a:t>
            </a:r>
          </a:p>
        </p:txBody>
      </p:sp>
      <p:sp>
        <p:nvSpPr>
          <p:cNvPr id="33800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3441700"/>
            <a:ext cx="6629400" cy="1676400"/>
          </a:xfrm>
        </p:spPr>
        <p:txBody>
          <a:bodyPr/>
          <a:lstStyle>
            <a:lvl1pPr marL="0" indent="0">
              <a:buFont typeface="Wingdings" charset="2"/>
              <a:buNone/>
              <a:defRPr/>
            </a:lvl1pPr>
          </a:lstStyle>
          <a:p>
            <a:r>
              <a:rPr lang="en-IE"/>
              <a:t>Click to edit Master subtitle style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8400"/>
            <a:ext cx="2133600" cy="471488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b="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53163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 b="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2133600" cy="471488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 Black" charset="0"/>
              </a:defRPr>
            </a:lvl1pPr>
          </a:lstStyle>
          <a:p>
            <a:fld id="{F4A157F0-8C45-4A81-86C0-5F6FFA7E37C5}" type="slidenum">
              <a:rPr lang="en-IE" altLang="en-US"/>
              <a:pPr/>
              <a:t>‹#›</a:t>
            </a:fld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1817906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172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4325" y="192088"/>
            <a:ext cx="2155825" cy="6332537"/>
          </a:xfrm>
        </p:spPr>
        <p:txBody>
          <a:bodyPr vert="eaVert"/>
          <a:lstStyle/>
          <a:p>
            <a:r>
              <a:rPr lang="ga-I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5263" y="192088"/>
            <a:ext cx="6316662" cy="6332537"/>
          </a:xfrm>
        </p:spPr>
        <p:txBody>
          <a:bodyPr vert="eaVert"/>
          <a:lstStyle/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999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002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ga-I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ga-IE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97159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3850" y="1268413"/>
            <a:ext cx="4171950" cy="52562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68413"/>
            <a:ext cx="4171950" cy="52562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148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ga-I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ga-I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ga-I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978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069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49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ga-I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ga-IE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66897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ga-I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ga-IE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94331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AutoShape 4"/>
          <p:cNvSpPr>
            <a:spLocks noChangeArrowheads="1"/>
          </p:cNvSpPr>
          <p:nvPr/>
        </p:nvSpPr>
        <p:spPr bwMode="blackWhite">
          <a:xfrm>
            <a:off x="0" y="115888"/>
            <a:ext cx="8534400" cy="1003300"/>
          </a:xfrm>
          <a:custGeom>
            <a:avLst/>
            <a:gdLst>
              <a:gd name="G0" fmla="+- 1000 0 0"/>
              <a:gd name="G1" fmla="+- 1000 0 0"/>
              <a:gd name="G2" fmla="+- G0 0 G1"/>
              <a:gd name="G3" fmla="*/ G1 1 2"/>
              <a:gd name="G4" fmla="+- G0 0 G3"/>
              <a:gd name="T0" fmla="*/ 0 w 1000"/>
              <a:gd name="T1" fmla="*/ 0 h 1000"/>
              <a:gd name="T2" fmla="*/ G4 w 1000"/>
              <a:gd name="T3" fmla="*/ G1 h 1000"/>
            </a:gdLst>
            <a:ahLst/>
            <a:cxnLst>
              <a:cxn ang="0">
                <a:pos x="0" y="0"/>
              </a:cxn>
              <a:cxn ang="0">
                <a:pos x="8006" y="-1"/>
              </a:cxn>
              <a:cxn ang="0">
                <a:pos x="8506" y="500"/>
              </a:cxn>
              <a:cxn ang="0">
                <a:pos x="8005" y="1000"/>
              </a:cxn>
              <a:cxn ang="0">
                <a:pos x="0" y="1000"/>
              </a:cxn>
            </a:cxnLst>
            <a:rect l="T0" t="T1" r="T2" b="T3"/>
            <a:pathLst>
              <a:path w="8506" h="1000">
                <a:moveTo>
                  <a:pt x="0" y="0"/>
                </a:moveTo>
                <a:lnTo>
                  <a:pt x="8006" y="-1"/>
                </a:lnTo>
                <a:cubicBezTo>
                  <a:pt x="8282" y="0"/>
                  <a:pt x="8506" y="223"/>
                  <a:pt x="8506" y="500"/>
                </a:cubicBezTo>
                <a:cubicBezTo>
                  <a:pt x="8506" y="776"/>
                  <a:pt x="8282" y="1000"/>
                  <a:pt x="8005" y="1000"/>
                </a:cubicBezTo>
                <a:lnTo>
                  <a:pt x="0" y="1000"/>
                </a:lnTo>
                <a:close/>
              </a:path>
            </a:pathLst>
          </a:cu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 b="0">
              <a:latin typeface="Times New Roman" charset="0"/>
              <a:ea typeface="+mn-ea"/>
            </a:endParaRPr>
          </a:p>
        </p:txBody>
      </p:sp>
      <p:sp>
        <p:nvSpPr>
          <p:cNvPr id="1027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5263" y="192088"/>
            <a:ext cx="8015287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IE" altLang="en-US" smtClean="0"/>
              <a:t>Click to edit Master title style</a:t>
            </a:r>
          </a:p>
        </p:txBody>
      </p:sp>
      <p:sp>
        <p:nvSpPr>
          <p:cNvPr id="1028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0" y="1268413"/>
            <a:ext cx="8496300" cy="525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IE" altLang="en-US" smtClean="0"/>
              <a:t>Click to edit Master text styles</a:t>
            </a:r>
          </a:p>
          <a:p>
            <a:pPr lvl="1"/>
            <a:r>
              <a:rPr lang="en-IE" altLang="en-US" smtClean="0"/>
              <a:t>Second level</a:t>
            </a:r>
          </a:p>
          <a:p>
            <a:pPr lvl="2"/>
            <a:r>
              <a:rPr lang="en-IE" altLang="en-US" smtClean="0"/>
              <a:t>Third level</a:t>
            </a:r>
          </a:p>
          <a:p>
            <a:pPr lvl="3"/>
            <a:r>
              <a:rPr lang="en-IE" altLang="en-US" smtClean="0"/>
              <a:t>Fourth level</a:t>
            </a:r>
          </a:p>
          <a:p>
            <a:pPr lvl="4"/>
            <a:r>
              <a:rPr lang="en-IE" alt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24" r:id="rId2"/>
    <p:sldLayoutId id="2147483825" r:id="rId3"/>
    <p:sldLayoutId id="2147483826" r:id="rId4"/>
    <p:sldLayoutId id="2147483827" r:id="rId5"/>
    <p:sldLayoutId id="2147483828" r:id="rId6"/>
    <p:sldLayoutId id="2147483829" r:id="rId7"/>
    <p:sldLayoutId id="2147483830" r:id="rId8"/>
    <p:sldLayoutId id="2147483831" r:id="rId9"/>
    <p:sldLayoutId id="2147483832" r:id="rId10"/>
    <p:sldLayoutId id="2147483833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charset="2"/>
        <a:buChar char="l"/>
        <a:defRPr sz="3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charset="2"/>
        <a:buChar char="l"/>
        <a:defRPr sz="28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charset="2"/>
        <a:buChar char="l"/>
        <a:defRPr sz="24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charset="2"/>
        <a:buChar char="l"/>
        <a:defRPr sz="2000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charset="2"/>
        <a:buChar char="l"/>
        <a:defRPr sz="2000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charset="2"/>
        <a:buChar char="l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charset="2"/>
        <a:buChar char="l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charset="2"/>
        <a:buChar char="l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charset="2"/>
        <a:buChar char="l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Generics_in_Java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IE" altLang="en-US" sz="3600" dirty="0" smtClean="0"/>
              <a:t>Generics</a:t>
            </a:r>
            <a:endParaRPr lang="en-IE" altLang="en-US" dirty="0" smtClean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27088" y="3768725"/>
            <a:ext cx="6629400" cy="1676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IE" altLang="en-US" sz="2000" smtClean="0"/>
              <a:t>Rem Collier	</a:t>
            </a:r>
            <a:endParaRPr lang="en-IE" altLang="en-US" sz="1800" smtClean="0"/>
          </a:p>
          <a:p>
            <a:pPr eaLnBrk="1" hangingPunct="1">
              <a:lnSpc>
                <a:spcPct val="80000"/>
              </a:lnSpc>
            </a:pPr>
            <a:endParaRPr lang="en-IE" altLang="en-US" sz="1800" smtClean="0"/>
          </a:p>
          <a:p>
            <a:pPr eaLnBrk="1" hangingPunct="1">
              <a:lnSpc>
                <a:spcPct val="80000"/>
              </a:lnSpc>
            </a:pPr>
            <a:r>
              <a:rPr lang="en-IE" altLang="en-US" sz="1800" smtClean="0"/>
              <a:t>Room A1.02</a:t>
            </a:r>
          </a:p>
          <a:p>
            <a:pPr eaLnBrk="1" hangingPunct="1">
              <a:lnSpc>
                <a:spcPct val="80000"/>
              </a:lnSpc>
            </a:pPr>
            <a:r>
              <a:rPr lang="en-IE" altLang="en-US" sz="1800" smtClean="0"/>
              <a:t>School of Computer Science and Informatics</a:t>
            </a:r>
          </a:p>
          <a:p>
            <a:pPr eaLnBrk="1" hangingPunct="1">
              <a:lnSpc>
                <a:spcPct val="80000"/>
              </a:lnSpc>
            </a:pPr>
            <a:r>
              <a:rPr lang="en-IE" altLang="en-US" sz="1800" smtClean="0"/>
              <a:t>University College Dublin, Ireland</a:t>
            </a:r>
            <a:endParaRPr lang="en-IE" altLang="en-US" sz="2400" smtClean="0"/>
          </a:p>
        </p:txBody>
      </p:sp>
      <p:pic>
        <p:nvPicPr>
          <p:cNvPr id="15364" name="Picture 4" descr="ucd_brandmark_colou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288" y="3500438"/>
            <a:ext cx="1373187" cy="201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charset="-128"/>
              </a:rPr>
              <a:t>Example: Stacks</a:t>
            </a:r>
          </a:p>
        </p:txBody>
      </p:sp>
      <p:sp>
        <p:nvSpPr>
          <p:cNvPr id="460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dirty="0" smtClean="0">
                <a:ea typeface="ＭＳ Ｐゴシック" charset="-128"/>
              </a:rPr>
              <a:t>Without Generics:</a:t>
            </a:r>
          </a:p>
          <a:p>
            <a:endParaRPr lang="en-US" altLang="en-US" sz="2400" dirty="0" smtClean="0">
              <a:ea typeface="ＭＳ Ｐゴシック" charset="-128"/>
            </a:endParaRPr>
          </a:p>
          <a:p>
            <a:pPr lvl="2">
              <a:buFont typeface="Wingdings" charset="2"/>
              <a:buNone/>
            </a:pPr>
            <a:r>
              <a:rPr lang="en-US" altLang="en-US" sz="1800" dirty="0" smtClean="0">
                <a:latin typeface="Courier New" charset="0"/>
                <a:ea typeface="ＭＳ Ｐゴシック" charset="-128"/>
                <a:cs typeface="Courier New" charset="0"/>
              </a:rPr>
              <a:t>public interface Stack {</a:t>
            </a:r>
          </a:p>
          <a:p>
            <a:pPr lvl="2">
              <a:buFont typeface="Wingdings" charset="2"/>
              <a:buNone/>
            </a:pPr>
            <a:r>
              <a:rPr lang="en-US" altLang="en-US" sz="1800" dirty="0" smtClean="0">
                <a:latin typeface="Courier New" charset="0"/>
                <a:ea typeface="ＭＳ Ｐゴシック" charset="-128"/>
                <a:cs typeface="Courier New" charset="0"/>
              </a:rPr>
              <a:t>	// </a:t>
            </a:r>
            <a:r>
              <a:rPr lang="en-US" altLang="en-US" sz="1800" dirty="0" err="1" smtClean="0">
                <a:latin typeface="Courier New" charset="0"/>
                <a:ea typeface="ＭＳ Ｐゴシック" charset="-128"/>
                <a:cs typeface="Courier New" charset="0"/>
              </a:rPr>
              <a:t>accessor</a:t>
            </a:r>
            <a:r>
              <a:rPr lang="en-US" altLang="en-US" sz="1800" dirty="0" smtClean="0">
                <a:latin typeface="Courier New" charset="0"/>
                <a:ea typeface="ＭＳ Ｐゴシック" charset="-128"/>
                <a:cs typeface="Courier New" charset="0"/>
              </a:rPr>
              <a:t> methods</a:t>
            </a:r>
          </a:p>
          <a:p>
            <a:pPr lvl="2">
              <a:buFont typeface="Wingdings" charset="2"/>
              <a:buNone/>
            </a:pPr>
            <a:r>
              <a:rPr lang="en-US" altLang="en-US" sz="1800" dirty="0" smtClean="0">
                <a:latin typeface="Courier New" charset="0"/>
                <a:ea typeface="ＭＳ Ｐゴシック" charset="-128"/>
                <a:cs typeface="Courier New" charset="0"/>
              </a:rPr>
              <a:t>	public </a:t>
            </a:r>
            <a:r>
              <a:rPr lang="en-US" altLang="en-US" sz="1800" dirty="0" err="1" smtClean="0">
                <a:latin typeface="Courier New" charset="0"/>
                <a:ea typeface="ＭＳ Ｐゴシック" charset="-128"/>
                <a:cs typeface="Courier New" charset="0"/>
              </a:rPr>
              <a:t>int</a:t>
            </a:r>
            <a:r>
              <a:rPr lang="en-US" altLang="en-US" sz="1800" dirty="0" smtClean="0">
                <a:latin typeface="Courier New" charset="0"/>
                <a:ea typeface="ＭＳ Ｐゴシック" charset="-128"/>
                <a:cs typeface="Courier New" charset="0"/>
              </a:rPr>
              <a:t> size(); </a:t>
            </a:r>
          </a:p>
          <a:p>
            <a:pPr lvl="2">
              <a:buFont typeface="Wingdings" charset="2"/>
              <a:buNone/>
            </a:pPr>
            <a:r>
              <a:rPr lang="en-US" altLang="en-US" sz="1800" dirty="0" smtClean="0">
                <a:latin typeface="Courier New" charset="0"/>
                <a:ea typeface="ＭＳ Ｐゴシック" charset="-128"/>
                <a:cs typeface="Courier New" charset="0"/>
              </a:rPr>
              <a:t>	public </a:t>
            </a:r>
            <a:r>
              <a:rPr lang="en-US" altLang="en-US" sz="1800" dirty="0" err="1" smtClean="0">
                <a:latin typeface="Courier New" charset="0"/>
                <a:ea typeface="ＭＳ Ｐゴシック" charset="-128"/>
                <a:cs typeface="Courier New" charset="0"/>
              </a:rPr>
              <a:t>boolean</a:t>
            </a:r>
            <a:r>
              <a:rPr lang="en-US" altLang="en-US" sz="1800" dirty="0" smtClean="0">
                <a:latin typeface="Courier New" charset="0"/>
                <a:ea typeface="ＭＳ Ｐゴシック" charset="-128"/>
                <a:cs typeface="Courier New" charset="0"/>
              </a:rPr>
              <a:t> </a:t>
            </a:r>
            <a:r>
              <a:rPr lang="en-US" altLang="en-US" sz="1800" dirty="0" err="1" smtClean="0">
                <a:latin typeface="Courier New" charset="0"/>
                <a:ea typeface="ＭＳ Ｐゴシック" charset="-128"/>
                <a:cs typeface="Courier New" charset="0"/>
              </a:rPr>
              <a:t>isEmpty</a:t>
            </a:r>
            <a:r>
              <a:rPr lang="en-US" altLang="en-US" sz="1800" dirty="0" smtClean="0">
                <a:latin typeface="Courier New" charset="0"/>
                <a:ea typeface="ＭＳ Ｐゴシック" charset="-128"/>
                <a:cs typeface="Courier New" charset="0"/>
              </a:rPr>
              <a:t>();</a:t>
            </a:r>
          </a:p>
          <a:p>
            <a:pPr lvl="2">
              <a:buFont typeface="Wingdings" charset="2"/>
              <a:buNone/>
            </a:pPr>
            <a:r>
              <a:rPr lang="en-US" altLang="en-US" sz="1800" dirty="0" smtClean="0">
                <a:latin typeface="Courier New" charset="0"/>
                <a:ea typeface="ＭＳ Ｐゴシック" charset="-128"/>
                <a:cs typeface="Courier New" charset="0"/>
              </a:rPr>
              <a:t>	public Object top();</a:t>
            </a:r>
          </a:p>
          <a:p>
            <a:pPr lvl="2">
              <a:buFont typeface="Wingdings" charset="2"/>
              <a:buNone/>
            </a:pPr>
            <a:endParaRPr lang="en-US" altLang="en-US" sz="1800" dirty="0" smtClean="0">
              <a:latin typeface="Courier New" charset="0"/>
              <a:ea typeface="ＭＳ Ｐゴシック" charset="-128"/>
              <a:cs typeface="Courier New" charset="0"/>
            </a:endParaRPr>
          </a:p>
          <a:p>
            <a:pPr lvl="2">
              <a:buFont typeface="Wingdings" charset="2"/>
              <a:buNone/>
            </a:pPr>
            <a:r>
              <a:rPr lang="en-US" altLang="en-US" sz="1800" dirty="0" smtClean="0">
                <a:latin typeface="Courier New" charset="0"/>
                <a:ea typeface="ＭＳ Ｐゴシック" charset="-128"/>
                <a:cs typeface="Courier New" charset="0"/>
              </a:rPr>
              <a:t>	// update methods</a:t>
            </a:r>
          </a:p>
          <a:p>
            <a:pPr lvl="2">
              <a:buFont typeface="Wingdings" charset="2"/>
              <a:buNone/>
            </a:pPr>
            <a:r>
              <a:rPr lang="en-US" altLang="en-US" sz="1800" dirty="0" smtClean="0">
                <a:latin typeface="Courier New" charset="0"/>
                <a:ea typeface="ＭＳ Ｐゴシック" charset="-128"/>
                <a:cs typeface="Courier New" charset="0"/>
              </a:rPr>
              <a:t>	public void push (Object element);</a:t>
            </a:r>
          </a:p>
          <a:p>
            <a:pPr lvl="2">
              <a:buFont typeface="Wingdings" charset="2"/>
              <a:buNone/>
            </a:pPr>
            <a:r>
              <a:rPr lang="en-US" altLang="en-US" sz="1800" dirty="0" smtClean="0">
                <a:latin typeface="Courier New" charset="0"/>
                <a:ea typeface="ＭＳ Ｐゴシック" charset="-128"/>
                <a:cs typeface="Courier New" charset="0"/>
              </a:rPr>
              <a:t>	public Object pop();</a:t>
            </a:r>
          </a:p>
          <a:p>
            <a:pPr lvl="2">
              <a:buFont typeface="Wingdings" charset="2"/>
              <a:buNone/>
            </a:pPr>
            <a:r>
              <a:rPr lang="en-US" altLang="en-US" sz="1800" dirty="0" smtClean="0">
                <a:latin typeface="Courier New" charset="0"/>
                <a:ea typeface="ＭＳ Ｐゴシック" charset="-128"/>
                <a:cs typeface="Courier New" charset="0"/>
              </a:rPr>
              <a:t>}</a:t>
            </a:r>
          </a:p>
          <a:p>
            <a:pPr>
              <a:buFont typeface="Wingdings" charset="2"/>
              <a:buNone/>
            </a:pPr>
            <a:endParaRPr lang="en-US" altLang="en-US" sz="1600" dirty="0" smtClean="0">
              <a:latin typeface="Courier New" charset="0"/>
              <a:ea typeface="ＭＳ Ｐゴシック" charset="-128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4658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charset="-128"/>
              </a:rPr>
              <a:t>Example: Stacks</a:t>
            </a:r>
          </a:p>
        </p:txBody>
      </p:sp>
      <p:sp>
        <p:nvSpPr>
          <p:cNvPr id="471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smtClean="0">
                <a:ea typeface="ＭＳ Ｐゴシック" charset="-128"/>
              </a:rPr>
              <a:t>With Generics:</a:t>
            </a:r>
          </a:p>
          <a:p>
            <a:endParaRPr lang="en-US" altLang="en-US" sz="2400" smtClean="0">
              <a:ea typeface="ＭＳ Ｐゴシック" charset="-128"/>
            </a:endParaRPr>
          </a:p>
          <a:p>
            <a:pPr lvl="2">
              <a:buFont typeface="Wingdings" charset="2"/>
              <a:buNone/>
            </a:pPr>
            <a:r>
              <a:rPr lang="en-US" altLang="en-US" sz="1800" smtClean="0">
                <a:latin typeface="Courier New" charset="0"/>
                <a:ea typeface="ＭＳ Ｐゴシック" charset="-128"/>
                <a:cs typeface="Courier New" charset="0"/>
              </a:rPr>
              <a:t>public interface Stack&lt;T&gt; {</a:t>
            </a:r>
          </a:p>
          <a:p>
            <a:pPr lvl="2">
              <a:buFont typeface="Wingdings" charset="2"/>
              <a:buNone/>
            </a:pPr>
            <a:r>
              <a:rPr lang="en-US" altLang="en-US" sz="1800" smtClean="0">
                <a:latin typeface="Courier New" charset="0"/>
                <a:ea typeface="ＭＳ Ｐゴシック" charset="-128"/>
                <a:cs typeface="Courier New" charset="0"/>
              </a:rPr>
              <a:t>	// accessor methods</a:t>
            </a:r>
          </a:p>
          <a:p>
            <a:pPr lvl="2">
              <a:buFont typeface="Wingdings" charset="2"/>
              <a:buNone/>
            </a:pPr>
            <a:r>
              <a:rPr lang="en-US" altLang="en-US" sz="1800" smtClean="0">
                <a:latin typeface="Courier New" charset="0"/>
                <a:ea typeface="ＭＳ Ｐゴシック" charset="-128"/>
                <a:cs typeface="Courier New" charset="0"/>
              </a:rPr>
              <a:t>	public int size(); </a:t>
            </a:r>
          </a:p>
          <a:p>
            <a:pPr lvl="2">
              <a:buFont typeface="Wingdings" charset="2"/>
              <a:buNone/>
            </a:pPr>
            <a:r>
              <a:rPr lang="en-US" altLang="en-US" sz="1800" smtClean="0">
                <a:latin typeface="Courier New" charset="0"/>
                <a:ea typeface="ＭＳ Ｐゴシック" charset="-128"/>
                <a:cs typeface="Courier New" charset="0"/>
              </a:rPr>
              <a:t>	public boolean isEmpty();</a:t>
            </a:r>
          </a:p>
          <a:p>
            <a:pPr lvl="2">
              <a:buFont typeface="Wingdings" charset="2"/>
              <a:buNone/>
            </a:pPr>
            <a:r>
              <a:rPr lang="en-US" altLang="en-US" sz="1800" smtClean="0">
                <a:latin typeface="Courier New" charset="0"/>
                <a:ea typeface="ＭＳ Ｐゴシック" charset="-128"/>
                <a:cs typeface="Courier New" charset="0"/>
              </a:rPr>
              <a:t>	public T top();</a:t>
            </a:r>
          </a:p>
          <a:p>
            <a:pPr lvl="2">
              <a:buFont typeface="Wingdings" charset="2"/>
              <a:buNone/>
            </a:pPr>
            <a:endParaRPr lang="en-US" altLang="en-US" sz="1800" smtClean="0">
              <a:latin typeface="Courier New" charset="0"/>
              <a:ea typeface="ＭＳ Ｐゴシック" charset="-128"/>
              <a:cs typeface="Courier New" charset="0"/>
            </a:endParaRPr>
          </a:p>
          <a:p>
            <a:pPr lvl="2">
              <a:buFont typeface="Wingdings" charset="2"/>
              <a:buNone/>
            </a:pPr>
            <a:r>
              <a:rPr lang="en-US" altLang="en-US" sz="1800" smtClean="0">
                <a:latin typeface="Courier New" charset="0"/>
                <a:ea typeface="ＭＳ Ｐゴシック" charset="-128"/>
                <a:cs typeface="Courier New" charset="0"/>
              </a:rPr>
              <a:t>	// update methods</a:t>
            </a:r>
          </a:p>
          <a:p>
            <a:pPr lvl="2">
              <a:buFont typeface="Wingdings" charset="2"/>
              <a:buNone/>
            </a:pPr>
            <a:r>
              <a:rPr lang="en-US" altLang="en-US" sz="1800" smtClean="0">
                <a:latin typeface="Courier New" charset="0"/>
                <a:ea typeface="ＭＳ Ｐゴシック" charset="-128"/>
                <a:cs typeface="Courier New" charset="0"/>
              </a:rPr>
              <a:t>	public void push (T element);</a:t>
            </a:r>
          </a:p>
          <a:p>
            <a:pPr lvl="2">
              <a:buFont typeface="Wingdings" charset="2"/>
              <a:buNone/>
            </a:pPr>
            <a:r>
              <a:rPr lang="en-US" altLang="en-US" sz="1800" smtClean="0">
                <a:latin typeface="Courier New" charset="0"/>
                <a:ea typeface="ＭＳ Ｐゴシック" charset="-128"/>
                <a:cs typeface="Courier New" charset="0"/>
              </a:rPr>
              <a:t>	public T pop();</a:t>
            </a:r>
          </a:p>
          <a:p>
            <a:pPr lvl="2">
              <a:buFont typeface="Wingdings" charset="2"/>
              <a:buNone/>
            </a:pPr>
            <a:r>
              <a:rPr lang="en-US" altLang="en-US" sz="1800" smtClean="0">
                <a:latin typeface="Courier New" charset="0"/>
                <a:ea typeface="ＭＳ Ｐゴシック" charset="-128"/>
                <a:cs typeface="Courier New" charset="0"/>
              </a:rPr>
              <a:t>}</a:t>
            </a:r>
          </a:p>
          <a:p>
            <a:pPr>
              <a:buFont typeface="Wingdings" charset="2"/>
              <a:buNone/>
            </a:pPr>
            <a:endParaRPr lang="en-US" altLang="en-US" sz="1600" smtClean="0">
              <a:latin typeface="Courier New" charset="0"/>
              <a:ea typeface="ＭＳ Ｐゴシック" charset="-128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0326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charset="-128"/>
              </a:rPr>
              <a:t>Example: ArrayStack</a:t>
            </a:r>
          </a:p>
        </p:txBody>
      </p:sp>
      <p:sp>
        <p:nvSpPr>
          <p:cNvPr id="481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None/>
            </a:pPr>
            <a:r>
              <a:rPr lang="en-US" altLang="en-US" sz="1600" smtClean="0">
                <a:latin typeface="Courier New" charset="0"/>
                <a:ea typeface="ＭＳ Ｐゴシック" charset="-128"/>
                <a:cs typeface="Courier New" charset="0"/>
              </a:rPr>
              <a:t>public class ArrayStack implements Stack {</a:t>
            </a:r>
          </a:p>
          <a:p>
            <a:pPr>
              <a:buFont typeface="Wingdings" charset="2"/>
              <a:buNone/>
            </a:pPr>
            <a:r>
              <a:rPr lang="en-US" altLang="en-US" sz="1600" smtClean="0">
                <a:latin typeface="Courier New" charset="0"/>
                <a:ea typeface="ＭＳ Ｐゴシック" charset="-128"/>
                <a:cs typeface="Courier New" charset="0"/>
              </a:rPr>
              <a:t>    private int capacity;</a:t>
            </a:r>
          </a:p>
          <a:p>
            <a:pPr>
              <a:buFont typeface="Wingdings" charset="2"/>
              <a:buNone/>
            </a:pPr>
            <a:r>
              <a:rPr lang="en-US" altLang="en-US" sz="1600" smtClean="0">
                <a:latin typeface="Courier New" charset="0"/>
                <a:ea typeface="ＭＳ Ｐゴシック" charset="-128"/>
                <a:cs typeface="Courier New" charset="0"/>
              </a:rPr>
              <a:t>    private </a:t>
            </a:r>
            <a:r>
              <a:rPr lang="en-US" altLang="en-US" sz="1600" b="1" i="1" smtClean="0">
                <a:latin typeface="Courier New" charset="0"/>
                <a:ea typeface="ＭＳ Ｐゴシック" charset="-128"/>
                <a:cs typeface="Courier New" charset="0"/>
              </a:rPr>
              <a:t>Object</a:t>
            </a:r>
            <a:r>
              <a:rPr lang="en-US" altLang="en-US" sz="1600" smtClean="0">
                <a:latin typeface="Courier New" charset="0"/>
                <a:ea typeface="ＭＳ Ｐゴシック" charset="-128"/>
                <a:cs typeface="Courier New" charset="0"/>
              </a:rPr>
              <a:t> array[];</a:t>
            </a:r>
          </a:p>
          <a:p>
            <a:pPr>
              <a:buFont typeface="Wingdings" charset="2"/>
              <a:buNone/>
            </a:pPr>
            <a:r>
              <a:rPr lang="en-US" altLang="en-US" sz="1600" smtClean="0">
                <a:latin typeface="Courier New" charset="0"/>
                <a:ea typeface="ＭＳ Ｐゴシック" charset="-128"/>
                <a:cs typeface="Courier New" charset="0"/>
              </a:rPr>
              <a:t>    private int top = -1;</a:t>
            </a:r>
          </a:p>
          <a:p>
            <a:pPr>
              <a:buFont typeface="Wingdings" charset="2"/>
              <a:buNone/>
            </a:pPr>
            <a:r>
              <a:rPr lang="en-US" altLang="en-US" sz="1600" smtClean="0">
                <a:latin typeface="Courier New" charset="0"/>
                <a:ea typeface="ＭＳ Ｐゴシック" charset="-128"/>
                <a:cs typeface="Courier New" charset="0"/>
              </a:rPr>
              <a:t>    ...</a:t>
            </a:r>
          </a:p>
          <a:p>
            <a:pPr>
              <a:buFont typeface="Wingdings" charset="2"/>
              <a:buNone/>
            </a:pPr>
            <a:r>
              <a:rPr lang="en-US" altLang="en-US" sz="1600" smtClean="0">
                <a:latin typeface="Courier New" charset="0"/>
                <a:ea typeface="ＭＳ Ｐゴシック" charset="-128"/>
                <a:cs typeface="Courier New" charset="0"/>
              </a:rPr>
              <a:t>    public ArrayStack(int cap) {</a:t>
            </a:r>
          </a:p>
          <a:p>
            <a:pPr>
              <a:buFont typeface="Wingdings" charset="2"/>
              <a:buNone/>
            </a:pPr>
            <a:r>
              <a:rPr lang="en-US" altLang="en-US" sz="1600" smtClean="0">
                <a:latin typeface="Courier New" charset="0"/>
                <a:ea typeface="ＭＳ Ｐゴシック" charset="-128"/>
                <a:cs typeface="Courier New" charset="0"/>
              </a:rPr>
              <a:t>        capacity = cap;</a:t>
            </a:r>
          </a:p>
          <a:p>
            <a:pPr>
              <a:buFont typeface="Wingdings" charset="2"/>
              <a:buNone/>
            </a:pPr>
            <a:r>
              <a:rPr lang="en-US" altLang="en-US" sz="1600" smtClean="0">
                <a:latin typeface="Courier New" charset="0"/>
                <a:ea typeface="ＭＳ Ｐゴシック" charset="-128"/>
                <a:cs typeface="Courier New" charset="0"/>
              </a:rPr>
              <a:t>        array = new Object[capacity];</a:t>
            </a:r>
          </a:p>
          <a:p>
            <a:pPr>
              <a:buFont typeface="Wingdings" charset="2"/>
              <a:buNone/>
            </a:pPr>
            <a:r>
              <a:rPr lang="en-US" altLang="en-US" sz="1600" smtClean="0">
                <a:latin typeface="Courier New" charset="0"/>
                <a:ea typeface="ＭＳ Ｐゴシック" charset="-128"/>
                <a:cs typeface="Courier New" charset="0"/>
              </a:rPr>
              <a:t>    }</a:t>
            </a:r>
          </a:p>
          <a:p>
            <a:pPr>
              <a:buFont typeface="Wingdings" charset="2"/>
              <a:buNone/>
            </a:pPr>
            <a:endParaRPr lang="en-US" altLang="en-US" sz="1600" smtClean="0">
              <a:latin typeface="Courier New" charset="0"/>
              <a:ea typeface="ＭＳ Ｐゴシック" charset="-128"/>
              <a:cs typeface="Courier New" charset="0"/>
            </a:endParaRPr>
          </a:p>
          <a:p>
            <a:pPr>
              <a:buFont typeface="Wingdings" charset="2"/>
              <a:buNone/>
            </a:pPr>
            <a:r>
              <a:rPr lang="en-US" altLang="en-US" sz="1600" smtClean="0">
                <a:latin typeface="Courier New" charset="0"/>
                <a:ea typeface="ＭＳ Ｐゴシック" charset="-128"/>
                <a:cs typeface="Courier New" charset="0"/>
              </a:rPr>
              <a:t>    public void push(</a:t>
            </a:r>
            <a:r>
              <a:rPr lang="en-US" altLang="en-US" sz="1600" b="1" i="1" smtClean="0">
                <a:latin typeface="Courier New" charset="0"/>
                <a:ea typeface="ＭＳ Ｐゴシック" charset="-128"/>
                <a:cs typeface="Courier New" charset="0"/>
              </a:rPr>
              <a:t>Object</a:t>
            </a:r>
            <a:r>
              <a:rPr lang="en-US" altLang="en-US" sz="1600" smtClean="0">
                <a:latin typeface="Courier New" charset="0"/>
                <a:ea typeface="ＭＳ Ｐゴシック" charset="-128"/>
                <a:cs typeface="Courier New" charset="0"/>
              </a:rPr>
              <a:t> obj) {</a:t>
            </a:r>
          </a:p>
          <a:p>
            <a:pPr>
              <a:buFont typeface="Wingdings" charset="2"/>
              <a:buNone/>
            </a:pPr>
            <a:r>
              <a:rPr lang="en-US" altLang="en-US" sz="1600" smtClean="0">
                <a:latin typeface="Courier New" charset="0"/>
                <a:ea typeface="ＭＳ Ｐゴシック" charset="-128"/>
                <a:cs typeface="Courier New" charset="0"/>
              </a:rPr>
              <a:t>        if (size() == capacity) {</a:t>
            </a:r>
          </a:p>
          <a:p>
            <a:pPr>
              <a:buFont typeface="Wingdings" charset="2"/>
              <a:buNone/>
            </a:pPr>
            <a:r>
              <a:rPr lang="en-US" altLang="en-US" sz="1600" smtClean="0">
                <a:latin typeface="Courier New" charset="0"/>
                <a:ea typeface="ＭＳ Ｐゴシック" charset="-128"/>
                <a:cs typeface="Courier New" charset="0"/>
              </a:rPr>
              <a:t>            throw new StackFullException();</a:t>
            </a:r>
          </a:p>
          <a:p>
            <a:pPr>
              <a:buFont typeface="Wingdings" charset="2"/>
              <a:buNone/>
            </a:pPr>
            <a:r>
              <a:rPr lang="en-US" altLang="en-US" sz="1600" smtClean="0">
                <a:latin typeface="Courier New" charset="0"/>
                <a:ea typeface="ＭＳ Ｐゴシック" charset="-128"/>
                <a:cs typeface="Courier New" charset="0"/>
              </a:rPr>
              <a:t>        }</a:t>
            </a:r>
          </a:p>
          <a:p>
            <a:pPr>
              <a:buFont typeface="Wingdings" charset="2"/>
              <a:buNone/>
            </a:pPr>
            <a:r>
              <a:rPr lang="en-US" altLang="en-US" sz="1600" smtClean="0">
                <a:latin typeface="Courier New" charset="0"/>
                <a:ea typeface="ＭＳ Ｐゴシック" charset="-128"/>
                <a:cs typeface="Courier New" charset="0"/>
              </a:rPr>
              <a:t>        array[++top] = obj;</a:t>
            </a:r>
          </a:p>
          <a:p>
            <a:pPr>
              <a:buFont typeface="Wingdings" charset="2"/>
              <a:buNone/>
            </a:pPr>
            <a:r>
              <a:rPr lang="en-US" altLang="en-US" sz="1600" smtClean="0">
                <a:latin typeface="Courier New" charset="0"/>
                <a:ea typeface="ＭＳ Ｐゴシック" charset="-128"/>
                <a:cs typeface="Courier New" charset="0"/>
              </a:rPr>
              <a:t>    }</a:t>
            </a:r>
          </a:p>
          <a:p>
            <a:pPr>
              <a:buFont typeface="Wingdings" charset="2"/>
              <a:buNone/>
            </a:pPr>
            <a:r>
              <a:rPr lang="en-US" altLang="en-US" sz="1600" smtClean="0">
                <a:latin typeface="Courier New" charset="0"/>
                <a:ea typeface="ＭＳ Ｐゴシック" charset="-128"/>
                <a:cs typeface="Courier New" charset="0"/>
              </a:rPr>
              <a:t>    ...</a:t>
            </a:r>
          </a:p>
          <a:p>
            <a:pPr>
              <a:buFont typeface="Wingdings" charset="2"/>
              <a:buNone/>
            </a:pPr>
            <a:r>
              <a:rPr lang="en-US" altLang="en-US" sz="1600" smtClean="0">
                <a:latin typeface="Courier New" charset="0"/>
                <a:ea typeface="ＭＳ Ｐゴシック" charset="-128"/>
                <a:cs typeface="Courier New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37501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charset="-128"/>
              </a:rPr>
              <a:t>Example: ArrayStack</a:t>
            </a:r>
          </a:p>
        </p:txBody>
      </p:sp>
      <p:sp>
        <p:nvSpPr>
          <p:cNvPr id="491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None/>
            </a:pPr>
            <a:r>
              <a:rPr lang="en-US" altLang="en-US" sz="1600" dirty="0" smtClean="0">
                <a:latin typeface="Courier New" charset="0"/>
                <a:ea typeface="ＭＳ Ｐゴシック" charset="-128"/>
                <a:cs typeface="Courier New" charset="0"/>
              </a:rPr>
              <a:t>public class </a:t>
            </a:r>
            <a:r>
              <a:rPr lang="en-US" altLang="en-US" sz="1600" dirty="0" err="1" smtClean="0">
                <a:latin typeface="Courier New" charset="0"/>
                <a:ea typeface="ＭＳ Ｐゴシック" charset="-128"/>
                <a:cs typeface="Courier New" charset="0"/>
              </a:rPr>
              <a:t>ArrayStack</a:t>
            </a:r>
            <a:r>
              <a:rPr lang="en-US" altLang="en-US" sz="1600" b="1" i="1" dirty="0" smtClean="0">
                <a:latin typeface="Courier New" charset="0"/>
                <a:ea typeface="ＭＳ Ｐゴシック" charset="-128"/>
                <a:cs typeface="Courier New" charset="0"/>
              </a:rPr>
              <a:t>&lt;T&gt;</a:t>
            </a:r>
            <a:r>
              <a:rPr lang="en-US" altLang="en-US" sz="1600" dirty="0" smtClean="0">
                <a:latin typeface="Courier New" charset="0"/>
                <a:ea typeface="ＭＳ Ｐゴシック" charset="-128"/>
                <a:cs typeface="Courier New" charset="0"/>
              </a:rPr>
              <a:t> implements Stack</a:t>
            </a:r>
            <a:r>
              <a:rPr lang="en-US" altLang="en-US" sz="1600" b="1" i="1" dirty="0" smtClean="0">
                <a:latin typeface="Courier New" charset="0"/>
                <a:ea typeface="ＭＳ Ｐゴシック" charset="-128"/>
                <a:cs typeface="Courier New" charset="0"/>
              </a:rPr>
              <a:t>&lt;T&gt;</a:t>
            </a:r>
            <a:r>
              <a:rPr lang="en-US" altLang="en-US" sz="1600" dirty="0" smtClean="0">
                <a:latin typeface="Courier New" charset="0"/>
                <a:ea typeface="ＭＳ Ｐゴシック" charset="-128"/>
                <a:cs typeface="Courier New" charset="0"/>
              </a:rPr>
              <a:t> {</a:t>
            </a:r>
          </a:p>
          <a:p>
            <a:pPr>
              <a:buFont typeface="Wingdings" charset="2"/>
              <a:buNone/>
            </a:pPr>
            <a:r>
              <a:rPr lang="en-US" altLang="en-US" sz="1600" dirty="0" smtClean="0">
                <a:latin typeface="Courier New" charset="0"/>
                <a:ea typeface="ＭＳ Ｐゴシック" charset="-128"/>
                <a:cs typeface="Courier New" charset="0"/>
              </a:rPr>
              <a:t>    private </a:t>
            </a:r>
            <a:r>
              <a:rPr lang="en-US" altLang="en-US" sz="1600" dirty="0" err="1" smtClean="0">
                <a:latin typeface="Courier New" charset="0"/>
                <a:ea typeface="ＭＳ Ｐゴシック" charset="-128"/>
                <a:cs typeface="Courier New" charset="0"/>
              </a:rPr>
              <a:t>int</a:t>
            </a:r>
            <a:r>
              <a:rPr lang="en-US" altLang="en-US" sz="1600" dirty="0" smtClean="0">
                <a:latin typeface="Courier New" charset="0"/>
                <a:ea typeface="ＭＳ Ｐゴシック" charset="-128"/>
                <a:cs typeface="Courier New" charset="0"/>
              </a:rPr>
              <a:t> capacity;</a:t>
            </a:r>
          </a:p>
          <a:p>
            <a:pPr>
              <a:buFont typeface="Wingdings" charset="2"/>
              <a:buNone/>
            </a:pPr>
            <a:r>
              <a:rPr lang="en-US" altLang="en-US" sz="1600" dirty="0" smtClean="0">
                <a:latin typeface="Courier New" charset="0"/>
                <a:ea typeface="ＭＳ Ｐゴシック" charset="-128"/>
                <a:cs typeface="Courier New" charset="0"/>
              </a:rPr>
              <a:t>    private </a:t>
            </a:r>
            <a:r>
              <a:rPr lang="en-US" altLang="en-US" sz="1600" b="1" i="1" dirty="0" smtClean="0">
                <a:latin typeface="Courier New" charset="0"/>
                <a:ea typeface="ＭＳ Ｐゴシック" charset="-128"/>
                <a:cs typeface="Courier New" charset="0"/>
              </a:rPr>
              <a:t>T[]</a:t>
            </a:r>
            <a:r>
              <a:rPr lang="en-US" altLang="en-US" sz="1600" dirty="0" smtClean="0">
                <a:latin typeface="Courier New" charset="0"/>
                <a:ea typeface="ＭＳ Ｐゴシック" charset="-128"/>
                <a:cs typeface="Courier New" charset="0"/>
              </a:rPr>
              <a:t> array;</a:t>
            </a:r>
          </a:p>
          <a:p>
            <a:pPr>
              <a:buFont typeface="Wingdings" charset="2"/>
              <a:buNone/>
            </a:pPr>
            <a:r>
              <a:rPr lang="en-US" altLang="en-US" sz="1600" dirty="0" smtClean="0">
                <a:latin typeface="Courier New" charset="0"/>
                <a:ea typeface="ＭＳ Ｐゴシック" charset="-128"/>
                <a:cs typeface="Courier New" charset="0"/>
              </a:rPr>
              <a:t>    private </a:t>
            </a:r>
            <a:r>
              <a:rPr lang="en-US" altLang="en-US" sz="1600" dirty="0" err="1" smtClean="0">
                <a:latin typeface="Courier New" charset="0"/>
                <a:ea typeface="ＭＳ Ｐゴシック" charset="-128"/>
                <a:cs typeface="Courier New" charset="0"/>
              </a:rPr>
              <a:t>int</a:t>
            </a:r>
            <a:r>
              <a:rPr lang="en-US" altLang="en-US" sz="1600" dirty="0" smtClean="0">
                <a:latin typeface="Courier New" charset="0"/>
                <a:ea typeface="ＭＳ Ｐゴシック" charset="-128"/>
                <a:cs typeface="Courier New" charset="0"/>
              </a:rPr>
              <a:t> top = -1;</a:t>
            </a:r>
          </a:p>
          <a:p>
            <a:pPr>
              <a:buFont typeface="Wingdings" charset="2"/>
              <a:buNone/>
            </a:pPr>
            <a:r>
              <a:rPr lang="en-US" altLang="en-US" sz="1600" dirty="0" smtClean="0">
                <a:latin typeface="Courier New" charset="0"/>
                <a:ea typeface="ＭＳ Ｐゴシック" charset="-128"/>
                <a:cs typeface="Courier New" charset="0"/>
              </a:rPr>
              <a:t>    ...</a:t>
            </a:r>
          </a:p>
          <a:p>
            <a:pPr>
              <a:buFont typeface="Wingdings" charset="2"/>
              <a:buNone/>
            </a:pPr>
            <a:r>
              <a:rPr lang="en-US" altLang="en-US" sz="1600" dirty="0" smtClean="0">
                <a:latin typeface="Courier New" charset="0"/>
                <a:ea typeface="ＭＳ Ｐゴシック" charset="-128"/>
                <a:cs typeface="Courier New" charset="0"/>
              </a:rPr>
              <a:t>    public </a:t>
            </a:r>
            <a:r>
              <a:rPr lang="en-US" altLang="en-US" sz="1600" dirty="0" err="1" smtClean="0">
                <a:latin typeface="Courier New" charset="0"/>
                <a:ea typeface="ＭＳ Ｐゴシック" charset="-128"/>
                <a:cs typeface="Courier New" charset="0"/>
              </a:rPr>
              <a:t>ArrayStack</a:t>
            </a:r>
            <a:r>
              <a:rPr lang="en-US" altLang="en-US" sz="1600" dirty="0" smtClean="0">
                <a:latin typeface="Courier New" charset="0"/>
                <a:ea typeface="ＭＳ Ｐゴシック" charset="-128"/>
                <a:cs typeface="Courier New" charset="0"/>
              </a:rPr>
              <a:t>(</a:t>
            </a:r>
            <a:r>
              <a:rPr lang="en-US" altLang="en-US" sz="1600" dirty="0" err="1" smtClean="0">
                <a:latin typeface="Courier New" charset="0"/>
                <a:ea typeface="ＭＳ Ｐゴシック" charset="-128"/>
                <a:cs typeface="Courier New" charset="0"/>
              </a:rPr>
              <a:t>int</a:t>
            </a:r>
            <a:r>
              <a:rPr lang="en-US" altLang="en-US" sz="1600" dirty="0" smtClean="0">
                <a:latin typeface="Courier New" charset="0"/>
                <a:ea typeface="ＭＳ Ｐゴシック" charset="-128"/>
                <a:cs typeface="Courier New" charset="0"/>
              </a:rPr>
              <a:t> cap) {</a:t>
            </a:r>
          </a:p>
          <a:p>
            <a:pPr>
              <a:buFont typeface="Wingdings" charset="2"/>
              <a:buNone/>
            </a:pPr>
            <a:r>
              <a:rPr lang="en-US" altLang="en-US" sz="1600" dirty="0" smtClean="0">
                <a:latin typeface="Courier New" charset="0"/>
                <a:ea typeface="ＭＳ Ｐゴシック" charset="-128"/>
                <a:cs typeface="Courier New" charset="0"/>
              </a:rPr>
              <a:t>        capacity = cap;</a:t>
            </a:r>
          </a:p>
          <a:p>
            <a:pPr>
              <a:buFont typeface="Wingdings" charset="2"/>
              <a:buNone/>
            </a:pPr>
            <a:r>
              <a:rPr lang="en-US" altLang="en-US" sz="1600" dirty="0" smtClean="0">
                <a:latin typeface="Courier New" charset="0"/>
                <a:ea typeface="ＭＳ Ｐゴシック" charset="-128"/>
                <a:cs typeface="Courier New" charset="0"/>
              </a:rPr>
              <a:t>        array = </a:t>
            </a:r>
            <a:r>
              <a:rPr lang="en-US" altLang="en-US" sz="1600" b="1" i="1" dirty="0" smtClean="0">
                <a:latin typeface="Courier New" charset="0"/>
                <a:ea typeface="ＭＳ Ｐゴシック" charset="-128"/>
                <a:cs typeface="Courier New" charset="0"/>
              </a:rPr>
              <a:t>(T[]) </a:t>
            </a:r>
            <a:r>
              <a:rPr lang="en-US" altLang="en-US" sz="1600" dirty="0" smtClean="0">
                <a:latin typeface="Courier New" charset="0"/>
                <a:ea typeface="ＭＳ Ｐゴシック" charset="-128"/>
                <a:cs typeface="Courier New" charset="0"/>
              </a:rPr>
              <a:t>new Object[capacity];</a:t>
            </a:r>
          </a:p>
          <a:p>
            <a:pPr>
              <a:buFont typeface="Wingdings" charset="2"/>
              <a:buNone/>
            </a:pPr>
            <a:r>
              <a:rPr lang="en-US" altLang="en-US" sz="1600" dirty="0" smtClean="0">
                <a:latin typeface="Courier New" charset="0"/>
                <a:ea typeface="ＭＳ Ｐゴシック" charset="-128"/>
                <a:cs typeface="Courier New" charset="0"/>
              </a:rPr>
              <a:t>    }</a:t>
            </a:r>
          </a:p>
          <a:p>
            <a:pPr>
              <a:buFont typeface="Wingdings" charset="2"/>
              <a:buNone/>
            </a:pPr>
            <a:endParaRPr lang="en-US" altLang="en-US" sz="1600" dirty="0" smtClean="0">
              <a:latin typeface="Courier New" charset="0"/>
              <a:ea typeface="ＭＳ Ｐゴシック" charset="-128"/>
              <a:cs typeface="Courier New" charset="0"/>
            </a:endParaRPr>
          </a:p>
          <a:p>
            <a:pPr>
              <a:buFont typeface="Wingdings" charset="2"/>
              <a:buNone/>
            </a:pPr>
            <a:r>
              <a:rPr lang="en-US" altLang="en-US" sz="1600" dirty="0" smtClean="0">
                <a:latin typeface="Courier New" charset="0"/>
                <a:ea typeface="ＭＳ Ｐゴシック" charset="-128"/>
                <a:cs typeface="Courier New" charset="0"/>
              </a:rPr>
              <a:t>    public void push(</a:t>
            </a:r>
            <a:r>
              <a:rPr lang="en-US" altLang="en-US" sz="1600" b="1" i="1" dirty="0" smtClean="0">
                <a:latin typeface="Courier New" charset="0"/>
                <a:ea typeface="ＭＳ Ｐゴシック" charset="-128"/>
                <a:cs typeface="Courier New" charset="0"/>
              </a:rPr>
              <a:t>T</a:t>
            </a:r>
            <a:r>
              <a:rPr lang="en-US" altLang="en-US" sz="1600" dirty="0" smtClean="0">
                <a:latin typeface="Courier New" charset="0"/>
                <a:ea typeface="ＭＳ Ｐゴシック" charset="-128"/>
                <a:cs typeface="Courier New" charset="0"/>
              </a:rPr>
              <a:t> </a:t>
            </a:r>
            <a:r>
              <a:rPr lang="en-US" altLang="en-US" sz="1600" dirty="0" err="1" smtClean="0">
                <a:latin typeface="Courier New" charset="0"/>
                <a:ea typeface="ＭＳ Ｐゴシック" charset="-128"/>
                <a:cs typeface="Courier New" charset="0"/>
              </a:rPr>
              <a:t>obj</a:t>
            </a:r>
            <a:r>
              <a:rPr lang="en-US" altLang="en-US" sz="1600" dirty="0" smtClean="0">
                <a:latin typeface="Courier New" charset="0"/>
                <a:ea typeface="ＭＳ Ｐゴシック" charset="-128"/>
                <a:cs typeface="Courier New" charset="0"/>
              </a:rPr>
              <a:t>) {</a:t>
            </a:r>
          </a:p>
          <a:p>
            <a:pPr>
              <a:buFont typeface="Wingdings" charset="2"/>
              <a:buNone/>
            </a:pPr>
            <a:r>
              <a:rPr lang="en-US" altLang="en-US" sz="1600" dirty="0" smtClean="0">
                <a:latin typeface="Courier New" charset="0"/>
                <a:ea typeface="ＭＳ Ｐゴシック" charset="-128"/>
                <a:cs typeface="Courier New" charset="0"/>
              </a:rPr>
              <a:t>        if (size() == capacity) {</a:t>
            </a:r>
          </a:p>
          <a:p>
            <a:pPr>
              <a:buFont typeface="Wingdings" charset="2"/>
              <a:buNone/>
            </a:pPr>
            <a:r>
              <a:rPr lang="en-US" altLang="en-US" sz="1600" dirty="0" smtClean="0">
                <a:latin typeface="Courier New" charset="0"/>
                <a:ea typeface="ＭＳ Ｐゴシック" charset="-128"/>
                <a:cs typeface="Courier New" charset="0"/>
              </a:rPr>
              <a:t>            throw new </a:t>
            </a:r>
            <a:r>
              <a:rPr lang="en-US" altLang="en-US" sz="1600" dirty="0" err="1" smtClean="0">
                <a:latin typeface="Courier New" charset="0"/>
                <a:ea typeface="ＭＳ Ｐゴシック" charset="-128"/>
                <a:cs typeface="Courier New" charset="0"/>
              </a:rPr>
              <a:t>StackFullException</a:t>
            </a:r>
            <a:r>
              <a:rPr lang="en-US" altLang="en-US" sz="1600" dirty="0" smtClean="0">
                <a:latin typeface="Courier New" charset="0"/>
                <a:ea typeface="ＭＳ Ｐゴシック" charset="-128"/>
                <a:cs typeface="Courier New" charset="0"/>
              </a:rPr>
              <a:t>();</a:t>
            </a:r>
          </a:p>
          <a:p>
            <a:pPr>
              <a:buFont typeface="Wingdings" charset="2"/>
              <a:buNone/>
            </a:pPr>
            <a:r>
              <a:rPr lang="en-US" altLang="en-US" sz="1600" dirty="0" smtClean="0">
                <a:latin typeface="Courier New" charset="0"/>
                <a:ea typeface="ＭＳ Ｐゴシック" charset="-128"/>
                <a:cs typeface="Courier New" charset="0"/>
              </a:rPr>
              <a:t>        }</a:t>
            </a:r>
          </a:p>
          <a:p>
            <a:pPr>
              <a:buFont typeface="Wingdings" charset="2"/>
              <a:buNone/>
            </a:pPr>
            <a:r>
              <a:rPr lang="en-US" altLang="en-US" sz="1600" dirty="0" smtClean="0">
                <a:latin typeface="Courier New" charset="0"/>
                <a:ea typeface="ＭＳ Ｐゴシック" charset="-128"/>
                <a:cs typeface="Courier New" charset="0"/>
              </a:rPr>
              <a:t>        array[++top] = </a:t>
            </a:r>
            <a:r>
              <a:rPr lang="en-US" altLang="en-US" sz="1600" dirty="0" err="1" smtClean="0">
                <a:latin typeface="Courier New" charset="0"/>
                <a:ea typeface="ＭＳ Ｐゴシック" charset="-128"/>
                <a:cs typeface="Courier New" charset="0"/>
              </a:rPr>
              <a:t>obj</a:t>
            </a:r>
            <a:r>
              <a:rPr lang="en-US" altLang="en-US" sz="1600" dirty="0" smtClean="0">
                <a:latin typeface="Courier New" charset="0"/>
                <a:ea typeface="ＭＳ Ｐゴシック" charset="-128"/>
                <a:cs typeface="Courier New" charset="0"/>
              </a:rPr>
              <a:t>;</a:t>
            </a:r>
          </a:p>
          <a:p>
            <a:pPr>
              <a:buFont typeface="Wingdings" charset="2"/>
              <a:buNone/>
            </a:pPr>
            <a:r>
              <a:rPr lang="en-US" altLang="en-US" sz="1600" dirty="0" smtClean="0">
                <a:latin typeface="Courier New" charset="0"/>
                <a:ea typeface="ＭＳ Ｐゴシック" charset="-128"/>
                <a:cs typeface="Courier New" charset="0"/>
              </a:rPr>
              <a:t>    }</a:t>
            </a:r>
          </a:p>
          <a:p>
            <a:pPr>
              <a:buFont typeface="Wingdings" charset="2"/>
              <a:buNone/>
            </a:pPr>
            <a:r>
              <a:rPr lang="en-US" altLang="en-US" sz="1600" dirty="0" smtClean="0">
                <a:latin typeface="Courier New" charset="0"/>
                <a:ea typeface="ＭＳ Ｐゴシック" charset="-128"/>
                <a:cs typeface="Courier New" charset="0"/>
              </a:rPr>
              <a:t>    ...</a:t>
            </a:r>
          </a:p>
          <a:p>
            <a:pPr>
              <a:buFont typeface="Wingdings" charset="2"/>
              <a:buNone/>
            </a:pPr>
            <a:r>
              <a:rPr lang="en-US" altLang="en-US" sz="1600" dirty="0" smtClean="0">
                <a:latin typeface="Courier New" charset="0"/>
                <a:ea typeface="ＭＳ Ｐゴシック" charset="-128"/>
                <a:cs typeface="Courier New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67001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charset="-128"/>
              </a:rPr>
              <a:t>Example: Test</a:t>
            </a:r>
          </a:p>
        </p:txBody>
      </p:sp>
      <p:sp>
        <p:nvSpPr>
          <p:cNvPr id="501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None/>
            </a:pPr>
            <a:r>
              <a:rPr lang="en-US" altLang="en-US" sz="1600" smtClean="0">
                <a:latin typeface="Courier New" charset="0"/>
                <a:ea typeface="ＭＳ Ｐゴシック" charset="-128"/>
                <a:cs typeface="Courier New" charset="0"/>
              </a:rPr>
              <a:t>public class Test {</a:t>
            </a:r>
          </a:p>
          <a:p>
            <a:pPr>
              <a:buFont typeface="Wingdings" charset="2"/>
              <a:buNone/>
            </a:pPr>
            <a:r>
              <a:rPr lang="en-US" altLang="en-US" sz="1600" smtClean="0">
                <a:latin typeface="Courier New" charset="0"/>
                <a:ea typeface="ＭＳ Ｐゴシック" charset="-128"/>
                <a:cs typeface="Courier New" charset="0"/>
              </a:rPr>
              <a:t>    public static void main(String[] args) {</a:t>
            </a:r>
          </a:p>
          <a:p>
            <a:pPr>
              <a:buFont typeface="Wingdings" charset="2"/>
              <a:buNone/>
            </a:pPr>
            <a:r>
              <a:rPr lang="en-US" altLang="en-US" sz="1600" smtClean="0">
                <a:latin typeface="Courier New" charset="0"/>
                <a:ea typeface="ＭＳ Ｐゴシック" charset="-128"/>
                <a:cs typeface="Courier New" charset="0"/>
              </a:rPr>
              <a:t>        Stack stack = new ArrayStack();</a:t>
            </a:r>
          </a:p>
          <a:p>
            <a:pPr>
              <a:buFont typeface="Wingdings" charset="2"/>
              <a:buNone/>
            </a:pPr>
            <a:r>
              <a:rPr lang="en-US" altLang="en-US" sz="1600" smtClean="0">
                <a:latin typeface="Courier New" charset="0"/>
                <a:ea typeface="ＭＳ Ｐゴシック" charset="-128"/>
                <a:cs typeface="Courier New" charset="0"/>
              </a:rPr>
              <a:t>        stack.push(“Rem”);</a:t>
            </a:r>
          </a:p>
          <a:p>
            <a:pPr>
              <a:buFont typeface="Wingdings" charset="2"/>
              <a:buNone/>
            </a:pPr>
            <a:r>
              <a:rPr lang="en-US" altLang="en-US" sz="1600" smtClean="0">
                <a:latin typeface="Courier New" charset="0"/>
                <a:ea typeface="ＭＳ Ｐゴシック" charset="-128"/>
                <a:cs typeface="Courier New" charset="0"/>
              </a:rPr>
              <a:t>        stack.push(“is”);</a:t>
            </a:r>
          </a:p>
          <a:p>
            <a:pPr>
              <a:buFont typeface="Wingdings" charset="2"/>
              <a:buNone/>
            </a:pPr>
            <a:r>
              <a:rPr lang="en-US" altLang="en-US" sz="1600" smtClean="0">
                <a:latin typeface="Courier New" charset="0"/>
                <a:ea typeface="ＭＳ Ｐゴシック" charset="-128"/>
                <a:cs typeface="Courier New" charset="0"/>
              </a:rPr>
              <a:t>        stack.push(“happy”);</a:t>
            </a:r>
          </a:p>
          <a:p>
            <a:pPr>
              <a:buFont typeface="Wingdings" charset="2"/>
              <a:buNone/>
            </a:pPr>
            <a:r>
              <a:rPr lang="en-US" altLang="en-US" sz="1600" smtClean="0">
                <a:latin typeface="Courier New" charset="0"/>
                <a:ea typeface="ＭＳ Ｐゴシック" charset="-128"/>
                <a:cs typeface="Courier New" charset="0"/>
              </a:rPr>
              <a:t>        String top = </a:t>
            </a:r>
            <a:r>
              <a:rPr lang="en-US" altLang="en-US" sz="1600" b="1" i="1" smtClean="0">
                <a:latin typeface="Courier New" charset="0"/>
                <a:ea typeface="ＭＳ Ｐゴシック" charset="-128"/>
                <a:cs typeface="Courier New" charset="0"/>
              </a:rPr>
              <a:t>(String) </a:t>
            </a:r>
            <a:r>
              <a:rPr lang="en-US" altLang="en-US" sz="1600" smtClean="0">
                <a:latin typeface="Courier New" charset="0"/>
                <a:ea typeface="ＭＳ Ｐゴシック" charset="-128"/>
                <a:cs typeface="Courier New" charset="0"/>
              </a:rPr>
              <a:t>stack.top();</a:t>
            </a:r>
          </a:p>
          <a:p>
            <a:pPr>
              <a:buFont typeface="Wingdings" charset="2"/>
              <a:buNone/>
            </a:pPr>
            <a:r>
              <a:rPr lang="en-US" altLang="en-US" sz="1600" smtClean="0">
                <a:latin typeface="Courier New" charset="0"/>
                <a:ea typeface="ＭＳ Ｐゴシック" charset="-128"/>
                <a:cs typeface="Courier New" charset="0"/>
              </a:rPr>
              <a:t>        if (top.equals(“happy”)) {</a:t>
            </a:r>
          </a:p>
          <a:p>
            <a:pPr>
              <a:buFont typeface="Wingdings" charset="2"/>
              <a:buNone/>
            </a:pPr>
            <a:r>
              <a:rPr lang="en-US" altLang="en-US" sz="1600" smtClean="0">
                <a:latin typeface="Courier New" charset="0"/>
                <a:ea typeface="ＭＳ Ｐゴシック" charset="-128"/>
                <a:cs typeface="Courier New" charset="0"/>
              </a:rPr>
              <a:t>            System.out.println(“Whey hey!”);</a:t>
            </a:r>
          </a:p>
          <a:p>
            <a:pPr>
              <a:buFont typeface="Wingdings" charset="2"/>
              <a:buNone/>
            </a:pPr>
            <a:r>
              <a:rPr lang="en-US" altLang="en-US" sz="1600" smtClean="0">
                <a:latin typeface="Courier New" charset="0"/>
                <a:ea typeface="ＭＳ Ｐゴシック" charset="-128"/>
                <a:cs typeface="Courier New" charset="0"/>
              </a:rPr>
              <a:t>        } else {</a:t>
            </a:r>
          </a:p>
          <a:p>
            <a:pPr>
              <a:buFont typeface="Wingdings" charset="2"/>
              <a:buNone/>
            </a:pPr>
            <a:r>
              <a:rPr lang="en-US" altLang="en-US" sz="1600" smtClean="0">
                <a:latin typeface="Courier New" charset="0"/>
                <a:ea typeface="ＭＳ Ｐゴシック" charset="-128"/>
                <a:cs typeface="Courier New" charset="0"/>
              </a:rPr>
              <a:t>            System.out.println(“Boo hoo!”);</a:t>
            </a:r>
          </a:p>
          <a:p>
            <a:pPr>
              <a:buFont typeface="Wingdings" charset="2"/>
              <a:buNone/>
            </a:pPr>
            <a:r>
              <a:rPr lang="en-US" altLang="en-US" sz="1600" smtClean="0">
                <a:latin typeface="Courier New" charset="0"/>
                <a:ea typeface="ＭＳ Ｐゴシック" charset="-128"/>
                <a:cs typeface="Courier New" charset="0"/>
              </a:rPr>
              <a:t>        }</a:t>
            </a:r>
          </a:p>
          <a:p>
            <a:pPr>
              <a:buFont typeface="Wingdings" charset="2"/>
              <a:buNone/>
            </a:pPr>
            <a:r>
              <a:rPr lang="en-US" altLang="en-US" sz="1600" smtClean="0">
                <a:latin typeface="Courier New" charset="0"/>
                <a:ea typeface="ＭＳ Ｐゴシック" charset="-128"/>
                <a:cs typeface="Courier New" charset="0"/>
              </a:rPr>
              <a:t>    }</a:t>
            </a:r>
          </a:p>
          <a:p>
            <a:pPr>
              <a:buFont typeface="Wingdings" charset="2"/>
              <a:buNone/>
            </a:pPr>
            <a:r>
              <a:rPr lang="en-US" altLang="en-US" sz="1600" smtClean="0">
                <a:latin typeface="Courier New" charset="0"/>
                <a:ea typeface="ＭＳ Ｐゴシック" charset="-128"/>
                <a:cs typeface="Courier New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62412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charset="-128"/>
              </a:rPr>
              <a:t>Example: Test</a:t>
            </a:r>
          </a:p>
        </p:txBody>
      </p:sp>
      <p:sp>
        <p:nvSpPr>
          <p:cNvPr id="512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None/>
            </a:pPr>
            <a:r>
              <a:rPr lang="en-US" altLang="en-US" sz="1600" smtClean="0">
                <a:latin typeface="Courier New" charset="0"/>
                <a:ea typeface="ＭＳ Ｐゴシック" charset="-128"/>
                <a:cs typeface="Courier New" charset="0"/>
              </a:rPr>
              <a:t>public class Test {</a:t>
            </a:r>
          </a:p>
          <a:p>
            <a:pPr>
              <a:buFont typeface="Wingdings" charset="2"/>
              <a:buNone/>
            </a:pPr>
            <a:r>
              <a:rPr lang="en-US" altLang="en-US" sz="1600" smtClean="0">
                <a:latin typeface="Courier New" charset="0"/>
                <a:ea typeface="ＭＳ Ｐゴシック" charset="-128"/>
                <a:cs typeface="Courier New" charset="0"/>
              </a:rPr>
              <a:t>    public static void main(String[] args) {</a:t>
            </a:r>
          </a:p>
          <a:p>
            <a:pPr>
              <a:buFont typeface="Wingdings" charset="2"/>
              <a:buNone/>
            </a:pPr>
            <a:r>
              <a:rPr lang="en-US" altLang="en-US" sz="1600" smtClean="0">
                <a:latin typeface="Courier New" charset="0"/>
                <a:ea typeface="ＭＳ Ｐゴシック" charset="-128"/>
                <a:cs typeface="Courier New" charset="0"/>
              </a:rPr>
              <a:t>        Stack</a:t>
            </a:r>
            <a:r>
              <a:rPr lang="en-US" altLang="en-US" sz="1600" b="1" i="1" smtClean="0">
                <a:latin typeface="Courier New" charset="0"/>
                <a:ea typeface="ＭＳ Ｐゴシック" charset="-128"/>
                <a:cs typeface="Courier New" charset="0"/>
              </a:rPr>
              <a:t>&lt;String&gt;</a:t>
            </a:r>
            <a:r>
              <a:rPr lang="en-US" altLang="en-US" sz="1600" smtClean="0">
                <a:latin typeface="Courier New" charset="0"/>
                <a:ea typeface="ＭＳ Ｐゴシック" charset="-128"/>
                <a:cs typeface="Courier New" charset="0"/>
              </a:rPr>
              <a:t> stack = new ArrayStack</a:t>
            </a:r>
            <a:r>
              <a:rPr lang="en-US" altLang="en-US" sz="1600" b="1" i="1" smtClean="0">
                <a:latin typeface="Courier New" charset="0"/>
                <a:ea typeface="ＭＳ Ｐゴシック" charset="-128"/>
                <a:cs typeface="Courier New" charset="0"/>
              </a:rPr>
              <a:t>&lt;String&gt;</a:t>
            </a:r>
            <a:r>
              <a:rPr lang="en-US" altLang="en-US" sz="1600" smtClean="0">
                <a:latin typeface="Courier New" charset="0"/>
                <a:ea typeface="ＭＳ Ｐゴシック" charset="-128"/>
                <a:cs typeface="Courier New" charset="0"/>
              </a:rPr>
              <a:t>();</a:t>
            </a:r>
          </a:p>
          <a:p>
            <a:pPr>
              <a:buFont typeface="Wingdings" charset="2"/>
              <a:buNone/>
            </a:pPr>
            <a:r>
              <a:rPr lang="en-US" altLang="en-US" sz="1600" smtClean="0">
                <a:latin typeface="Courier New" charset="0"/>
                <a:ea typeface="ＭＳ Ｐゴシック" charset="-128"/>
                <a:cs typeface="Courier New" charset="0"/>
              </a:rPr>
              <a:t>        stack.push(“Rem”);</a:t>
            </a:r>
          </a:p>
          <a:p>
            <a:pPr>
              <a:buFont typeface="Wingdings" charset="2"/>
              <a:buNone/>
            </a:pPr>
            <a:r>
              <a:rPr lang="en-US" altLang="en-US" sz="1600" smtClean="0">
                <a:latin typeface="Courier New" charset="0"/>
                <a:ea typeface="ＭＳ Ｐゴシック" charset="-128"/>
                <a:cs typeface="Courier New" charset="0"/>
              </a:rPr>
              <a:t>        stack.push(“is”);</a:t>
            </a:r>
          </a:p>
          <a:p>
            <a:pPr>
              <a:buFont typeface="Wingdings" charset="2"/>
              <a:buNone/>
            </a:pPr>
            <a:r>
              <a:rPr lang="en-US" altLang="en-US" sz="1600" smtClean="0">
                <a:latin typeface="Courier New" charset="0"/>
                <a:ea typeface="ＭＳ Ｐゴシック" charset="-128"/>
                <a:cs typeface="Courier New" charset="0"/>
              </a:rPr>
              <a:t>        stack.push(“happy”);</a:t>
            </a:r>
          </a:p>
          <a:p>
            <a:pPr>
              <a:buFont typeface="Wingdings" charset="2"/>
              <a:buNone/>
            </a:pPr>
            <a:r>
              <a:rPr lang="en-US" altLang="en-US" sz="1600" smtClean="0">
                <a:latin typeface="Courier New" charset="0"/>
                <a:ea typeface="ＭＳ Ｐゴシック" charset="-128"/>
                <a:cs typeface="Courier New" charset="0"/>
              </a:rPr>
              <a:t>        String top = stack.top();</a:t>
            </a:r>
          </a:p>
          <a:p>
            <a:pPr>
              <a:buFont typeface="Wingdings" charset="2"/>
              <a:buNone/>
            </a:pPr>
            <a:r>
              <a:rPr lang="en-US" altLang="en-US" sz="1600" smtClean="0">
                <a:latin typeface="Courier New" charset="0"/>
                <a:ea typeface="ＭＳ Ｐゴシック" charset="-128"/>
                <a:cs typeface="Courier New" charset="0"/>
              </a:rPr>
              <a:t>        if (top.equals(“happy”)) {</a:t>
            </a:r>
          </a:p>
          <a:p>
            <a:pPr>
              <a:buFont typeface="Wingdings" charset="2"/>
              <a:buNone/>
            </a:pPr>
            <a:r>
              <a:rPr lang="en-US" altLang="en-US" sz="1600" smtClean="0">
                <a:latin typeface="Courier New" charset="0"/>
                <a:ea typeface="ＭＳ Ｐゴシック" charset="-128"/>
                <a:cs typeface="Courier New" charset="0"/>
              </a:rPr>
              <a:t>            System.out.println(“Whey hey!”);</a:t>
            </a:r>
          </a:p>
          <a:p>
            <a:pPr>
              <a:buFont typeface="Wingdings" charset="2"/>
              <a:buNone/>
            </a:pPr>
            <a:r>
              <a:rPr lang="en-US" altLang="en-US" sz="1600" smtClean="0">
                <a:latin typeface="Courier New" charset="0"/>
                <a:ea typeface="ＭＳ Ｐゴシック" charset="-128"/>
                <a:cs typeface="Courier New" charset="0"/>
              </a:rPr>
              <a:t>        } else {</a:t>
            </a:r>
          </a:p>
          <a:p>
            <a:pPr>
              <a:buFont typeface="Wingdings" charset="2"/>
              <a:buNone/>
            </a:pPr>
            <a:r>
              <a:rPr lang="en-US" altLang="en-US" sz="1600" smtClean="0">
                <a:latin typeface="Courier New" charset="0"/>
                <a:ea typeface="ＭＳ Ｐゴシック" charset="-128"/>
                <a:cs typeface="Courier New" charset="0"/>
              </a:rPr>
              <a:t>            System.out.println(“Boo hoo!”);</a:t>
            </a:r>
          </a:p>
          <a:p>
            <a:pPr>
              <a:buFont typeface="Wingdings" charset="2"/>
              <a:buNone/>
            </a:pPr>
            <a:r>
              <a:rPr lang="en-US" altLang="en-US" sz="1600" smtClean="0">
                <a:latin typeface="Courier New" charset="0"/>
                <a:ea typeface="ＭＳ Ｐゴシック" charset="-128"/>
                <a:cs typeface="Courier New" charset="0"/>
              </a:rPr>
              <a:t>        }</a:t>
            </a:r>
          </a:p>
          <a:p>
            <a:pPr>
              <a:buFont typeface="Wingdings" charset="2"/>
              <a:buNone/>
            </a:pPr>
            <a:r>
              <a:rPr lang="en-US" altLang="en-US" sz="1600" smtClean="0">
                <a:latin typeface="Courier New" charset="0"/>
                <a:ea typeface="ＭＳ Ｐゴシック" charset="-128"/>
                <a:cs typeface="Courier New" charset="0"/>
              </a:rPr>
              <a:t>    }</a:t>
            </a:r>
          </a:p>
          <a:p>
            <a:pPr>
              <a:buFont typeface="Wingdings" charset="2"/>
              <a:buNone/>
            </a:pPr>
            <a:r>
              <a:rPr lang="en-US" altLang="en-US" sz="1600" smtClean="0">
                <a:latin typeface="Courier New" charset="0"/>
                <a:ea typeface="ＭＳ Ｐゴシック" charset="-128"/>
                <a:cs typeface="Courier New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95341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charset="-128"/>
              </a:rPr>
              <a:t>Summary</a:t>
            </a:r>
          </a:p>
        </p:txBody>
      </p:sp>
      <p:sp>
        <p:nvSpPr>
          <p:cNvPr id="522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dirty="0" smtClean="0">
                <a:ea typeface="ＭＳ Ｐゴシック" charset="-128"/>
              </a:rPr>
              <a:t>Course Approach:</a:t>
            </a:r>
          </a:p>
          <a:p>
            <a:pPr lvl="1"/>
            <a:r>
              <a:rPr lang="en-US" altLang="en-US" sz="2000" dirty="0" smtClean="0">
                <a:ea typeface="ＭＳ Ｐゴシック" charset="-128"/>
              </a:rPr>
              <a:t>Concept -&gt; Functional Spec. -&gt; </a:t>
            </a:r>
            <a:r>
              <a:rPr lang="en-US" altLang="en-US" sz="2000" b="1" dirty="0" smtClean="0">
                <a:ea typeface="ＭＳ Ｐゴシック" charset="-128"/>
              </a:rPr>
              <a:t>Interface</a:t>
            </a:r>
            <a:r>
              <a:rPr lang="en-US" altLang="en-US" sz="2000" dirty="0" smtClean="0">
                <a:ea typeface="ＭＳ Ｐゴシック" charset="-128"/>
              </a:rPr>
              <a:t> -&gt; </a:t>
            </a:r>
            <a:r>
              <a:rPr lang="en-US" altLang="en-US" sz="2000" dirty="0" err="1" smtClean="0">
                <a:ea typeface="ＭＳ Ｐゴシック" charset="-128"/>
              </a:rPr>
              <a:t>Impl</a:t>
            </a:r>
            <a:r>
              <a:rPr lang="en-US" altLang="en-US" sz="2000" dirty="0" smtClean="0">
                <a:ea typeface="ＭＳ Ｐゴシック" charset="-128"/>
              </a:rPr>
              <a:t>. Strategies</a:t>
            </a:r>
          </a:p>
          <a:p>
            <a:pPr lvl="1"/>
            <a:endParaRPr lang="en-US" altLang="en-US" sz="2400" dirty="0" smtClean="0">
              <a:ea typeface="ＭＳ Ｐゴシック" charset="-128"/>
            </a:endParaRPr>
          </a:p>
          <a:p>
            <a:r>
              <a:rPr lang="en-US" altLang="en-US" sz="2400" dirty="0" smtClean="0">
                <a:ea typeface="ＭＳ Ｐゴシック" charset="-128"/>
              </a:rPr>
              <a:t>Generics:</a:t>
            </a:r>
          </a:p>
          <a:p>
            <a:pPr lvl="1"/>
            <a:r>
              <a:rPr lang="en-US" altLang="en-US" sz="2000" dirty="0" smtClean="0">
                <a:ea typeface="ＭＳ Ｐゴシック" charset="-128"/>
              </a:rPr>
              <a:t>Allow template implementations of ADTs</a:t>
            </a:r>
          </a:p>
          <a:p>
            <a:pPr lvl="1"/>
            <a:r>
              <a:rPr lang="en-US" altLang="en-US" sz="2000" dirty="0" smtClean="0">
                <a:ea typeface="ＭＳ Ｐゴシック" charset="-128"/>
              </a:rPr>
              <a:t>Useful reference:	</a:t>
            </a:r>
            <a:r>
              <a:rPr lang="en-US" altLang="en-US" sz="2000" dirty="0" smtClean="0">
                <a:ea typeface="ＭＳ Ｐゴシック" charset="-128"/>
                <a:hlinkClick r:id="rId2"/>
              </a:rPr>
              <a:t>http://en.wikipedia.org/wiki/Generics_in_Java</a:t>
            </a:r>
            <a:endParaRPr lang="en-US" altLang="en-US" sz="2000" dirty="0" smtClean="0">
              <a:ea typeface="ＭＳ Ｐゴシック" charset="-128"/>
            </a:endParaRPr>
          </a:p>
          <a:p>
            <a:pPr lvl="1"/>
            <a:endParaRPr lang="en-US" altLang="en-US" sz="2000" dirty="0" smtClean="0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04777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charset="-128"/>
              </a:rPr>
              <a:t>What is Generics for Java?</a:t>
            </a:r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smtClean="0">
                <a:ea typeface="ＭＳ Ｐゴシック" charset="-128"/>
              </a:rPr>
              <a:t>You are writing a program that uses a class which store integer data values (e.g. a stack of strings / ints).</a:t>
            </a:r>
          </a:p>
          <a:p>
            <a:endParaRPr lang="en-US" altLang="en-US" sz="2400" smtClean="0">
              <a:ea typeface="ＭＳ Ｐゴシック" charset="-128"/>
            </a:endParaRPr>
          </a:p>
          <a:p>
            <a:pPr>
              <a:buFont typeface="Wingdings" charset="2"/>
              <a:buNone/>
            </a:pPr>
            <a:r>
              <a:rPr lang="en-US" altLang="en-US" sz="1800" smtClean="0">
                <a:latin typeface="Courier New" charset="0"/>
                <a:ea typeface="ＭＳ Ｐゴシック" charset="-128"/>
                <a:cs typeface="Courier New" charset="0"/>
              </a:rPr>
              <a:t>	public class MyClass {</a:t>
            </a:r>
          </a:p>
          <a:p>
            <a:pPr>
              <a:buFont typeface="Wingdings" charset="2"/>
              <a:buNone/>
            </a:pPr>
            <a:r>
              <a:rPr lang="en-US" altLang="en-US" sz="1800" smtClean="0">
                <a:latin typeface="Courier New" charset="0"/>
                <a:ea typeface="ＭＳ Ｐゴシック" charset="-128"/>
                <a:cs typeface="Courier New" charset="0"/>
              </a:rPr>
              <a:t>		int data;</a:t>
            </a:r>
          </a:p>
          <a:p>
            <a:pPr>
              <a:buFont typeface="Wingdings" charset="2"/>
              <a:buNone/>
            </a:pPr>
            <a:endParaRPr lang="en-US" altLang="en-US" sz="1800" smtClean="0">
              <a:latin typeface="Courier New" charset="0"/>
              <a:ea typeface="ＭＳ Ｐゴシック" charset="-128"/>
              <a:cs typeface="Courier New" charset="0"/>
            </a:endParaRPr>
          </a:p>
          <a:p>
            <a:pPr>
              <a:buFont typeface="Wingdings" charset="2"/>
              <a:buNone/>
            </a:pPr>
            <a:r>
              <a:rPr lang="en-US" altLang="en-US" sz="1800" smtClean="0">
                <a:latin typeface="Courier New" charset="0"/>
                <a:ea typeface="ＭＳ Ｐゴシック" charset="-128"/>
                <a:cs typeface="Courier New" charset="0"/>
              </a:rPr>
              <a:t>		public int getData() {</a:t>
            </a:r>
          </a:p>
          <a:p>
            <a:pPr>
              <a:buFont typeface="Wingdings" charset="2"/>
              <a:buNone/>
            </a:pPr>
            <a:r>
              <a:rPr lang="en-US" altLang="en-US" sz="1800" smtClean="0">
                <a:latin typeface="Courier New" charset="0"/>
                <a:ea typeface="ＭＳ Ｐゴシック" charset="-128"/>
                <a:cs typeface="Courier New" charset="0"/>
              </a:rPr>
              <a:t>			return data;</a:t>
            </a:r>
          </a:p>
          <a:p>
            <a:pPr>
              <a:buFont typeface="Wingdings" charset="2"/>
              <a:buNone/>
            </a:pPr>
            <a:r>
              <a:rPr lang="en-US" altLang="en-US" sz="1800" smtClean="0">
                <a:latin typeface="Courier New" charset="0"/>
                <a:ea typeface="ＭＳ Ｐゴシック" charset="-128"/>
                <a:cs typeface="Courier New" charset="0"/>
              </a:rPr>
              <a:t>		}</a:t>
            </a:r>
          </a:p>
          <a:p>
            <a:pPr>
              <a:buFont typeface="Wingdings" charset="2"/>
              <a:buNone/>
            </a:pPr>
            <a:endParaRPr lang="en-US" altLang="en-US" sz="1800" smtClean="0">
              <a:latin typeface="Courier New" charset="0"/>
              <a:ea typeface="ＭＳ Ｐゴシック" charset="-128"/>
              <a:cs typeface="Courier New" charset="0"/>
            </a:endParaRPr>
          </a:p>
          <a:p>
            <a:pPr>
              <a:buFont typeface="Wingdings" charset="2"/>
              <a:buNone/>
            </a:pPr>
            <a:r>
              <a:rPr lang="en-US" altLang="en-US" sz="1800" smtClean="0">
                <a:latin typeface="Courier New" charset="0"/>
                <a:ea typeface="ＭＳ Ｐゴシック" charset="-128"/>
                <a:cs typeface="Courier New" charset="0"/>
              </a:rPr>
              <a:t>		public void setData(int data) {</a:t>
            </a:r>
          </a:p>
          <a:p>
            <a:pPr>
              <a:buFont typeface="Wingdings" charset="2"/>
              <a:buNone/>
            </a:pPr>
            <a:r>
              <a:rPr lang="en-US" altLang="en-US" sz="1800" smtClean="0">
                <a:latin typeface="Courier New" charset="0"/>
                <a:ea typeface="ＭＳ Ｐゴシック" charset="-128"/>
                <a:cs typeface="Courier New" charset="0"/>
              </a:rPr>
              <a:t>			this.data = data;</a:t>
            </a:r>
          </a:p>
          <a:p>
            <a:pPr>
              <a:buFont typeface="Wingdings" charset="2"/>
              <a:buNone/>
            </a:pPr>
            <a:r>
              <a:rPr lang="en-US" altLang="en-US" sz="1800" smtClean="0">
                <a:latin typeface="Courier New" charset="0"/>
                <a:ea typeface="ＭＳ Ｐゴシック" charset="-128"/>
                <a:cs typeface="Courier New" charset="0"/>
              </a:rPr>
              <a:t>		}</a:t>
            </a:r>
          </a:p>
          <a:p>
            <a:pPr>
              <a:buFont typeface="Wingdings" charset="2"/>
              <a:buNone/>
            </a:pPr>
            <a:r>
              <a:rPr lang="en-US" altLang="en-US" sz="1800" smtClean="0">
                <a:latin typeface="Courier New" charset="0"/>
                <a:ea typeface="ＭＳ Ｐゴシック" charset="-128"/>
                <a:cs typeface="Courier New" charset="0"/>
              </a:rPr>
              <a:t>	}</a:t>
            </a:r>
            <a:endParaRPr lang="en-US" altLang="en-US" sz="1200" smtClean="0">
              <a:latin typeface="Courier New" charset="0"/>
              <a:ea typeface="ＭＳ Ｐゴシック" charset="-128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7574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charset="-128"/>
              </a:rPr>
              <a:t>What is Generics for Java?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smtClean="0">
                <a:ea typeface="ＭＳ Ｐゴシック" charset="-128"/>
              </a:rPr>
              <a:t>However, in a different part of the system, the same class needs to store Strings...</a:t>
            </a:r>
          </a:p>
          <a:p>
            <a:endParaRPr lang="en-US" altLang="en-US" sz="2400" smtClean="0">
              <a:ea typeface="ＭＳ Ｐゴシック" charset="-128"/>
            </a:endParaRPr>
          </a:p>
          <a:p>
            <a:pPr>
              <a:buFont typeface="Wingdings" charset="2"/>
              <a:buNone/>
            </a:pPr>
            <a:r>
              <a:rPr lang="en-US" altLang="en-US" sz="1800" smtClean="0">
                <a:latin typeface="Courier New" charset="0"/>
                <a:ea typeface="ＭＳ Ｐゴシック" charset="-128"/>
                <a:cs typeface="Courier New" charset="0"/>
              </a:rPr>
              <a:t>	public class MyClass {</a:t>
            </a:r>
          </a:p>
          <a:p>
            <a:pPr>
              <a:buFont typeface="Wingdings" charset="2"/>
              <a:buNone/>
            </a:pPr>
            <a:r>
              <a:rPr lang="en-US" altLang="en-US" sz="1800" smtClean="0">
                <a:latin typeface="Courier New" charset="0"/>
                <a:ea typeface="ＭＳ Ｐゴシック" charset="-128"/>
                <a:cs typeface="Courier New" charset="0"/>
              </a:rPr>
              <a:t>		String data;</a:t>
            </a:r>
          </a:p>
          <a:p>
            <a:pPr>
              <a:buFont typeface="Wingdings" charset="2"/>
              <a:buNone/>
            </a:pPr>
            <a:endParaRPr lang="en-US" altLang="en-US" sz="1800" smtClean="0">
              <a:latin typeface="Courier New" charset="0"/>
              <a:ea typeface="ＭＳ Ｐゴシック" charset="-128"/>
              <a:cs typeface="Courier New" charset="0"/>
            </a:endParaRPr>
          </a:p>
          <a:p>
            <a:pPr>
              <a:buFont typeface="Wingdings" charset="2"/>
              <a:buNone/>
            </a:pPr>
            <a:r>
              <a:rPr lang="en-US" altLang="en-US" sz="1800" smtClean="0">
                <a:latin typeface="Courier New" charset="0"/>
                <a:ea typeface="ＭＳ Ｐゴシック" charset="-128"/>
                <a:cs typeface="Courier New" charset="0"/>
              </a:rPr>
              <a:t>		public String getData() {</a:t>
            </a:r>
          </a:p>
          <a:p>
            <a:pPr>
              <a:buFont typeface="Wingdings" charset="2"/>
              <a:buNone/>
            </a:pPr>
            <a:r>
              <a:rPr lang="en-US" altLang="en-US" sz="1800" smtClean="0">
                <a:latin typeface="Courier New" charset="0"/>
                <a:ea typeface="ＭＳ Ｐゴシック" charset="-128"/>
                <a:cs typeface="Courier New" charset="0"/>
              </a:rPr>
              <a:t>			return data;</a:t>
            </a:r>
          </a:p>
          <a:p>
            <a:pPr>
              <a:buFont typeface="Wingdings" charset="2"/>
              <a:buNone/>
            </a:pPr>
            <a:r>
              <a:rPr lang="en-US" altLang="en-US" sz="1800" smtClean="0">
                <a:latin typeface="Courier New" charset="0"/>
                <a:ea typeface="ＭＳ Ｐゴシック" charset="-128"/>
                <a:cs typeface="Courier New" charset="0"/>
              </a:rPr>
              <a:t>		}</a:t>
            </a:r>
          </a:p>
          <a:p>
            <a:pPr>
              <a:buFont typeface="Wingdings" charset="2"/>
              <a:buNone/>
            </a:pPr>
            <a:endParaRPr lang="en-US" altLang="en-US" sz="1800" smtClean="0">
              <a:latin typeface="Courier New" charset="0"/>
              <a:ea typeface="ＭＳ Ｐゴシック" charset="-128"/>
              <a:cs typeface="Courier New" charset="0"/>
            </a:endParaRPr>
          </a:p>
          <a:p>
            <a:pPr>
              <a:buFont typeface="Wingdings" charset="2"/>
              <a:buNone/>
            </a:pPr>
            <a:r>
              <a:rPr lang="en-US" altLang="en-US" sz="1800" smtClean="0">
                <a:latin typeface="Courier New" charset="0"/>
                <a:ea typeface="ＭＳ Ｐゴシック" charset="-128"/>
                <a:cs typeface="Courier New" charset="0"/>
              </a:rPr>
              <a:t>		public void setData(String data) {</a:t>
            </a:r>
          </a:p>
          <a:p>
            <a:pPr>
              <a:buFont typeface="Wingdings" charset="2"/>
              <a:buNone/>
            </a:pPr>
            <a:r>
              <a:rPr lang="en-US" altLang="en-US" sz="1800" smtClean="0">
                <a:latin typeface="Courier New" charset="0"/>
                <a:ea typeface="ＭＳ Ｐゴシック" charset="-128"/>
                <a:cs typeface="Courier New" charset="0"/>
              </a:rPr>
              <a:t>			this.data = data;</a:t>
            </a:r>
          </a:p>
          <a:p>
            <a:pPr>
              <a:buFont typeface="Wingdings" charset="2"/>
              <a:buNone/>
            </a:pPr>
            <a:r>
              <a:rPr lang="en-US" altLang="en-US" sz="1800" smtClean="0">
                <a:latin typeface="Courier New" charset="0"/>
                <a:ea typeface="ＭＳ Ｐゴシック" charset="-128"/>
                <a:cs typeface="Courier New" charset="0"/>
              </a:rPr>
              <a:t>		}</a:t>
            </a:r>
          </a:p>
          <a:p>
            <a:pPr>
              <a:buFont typeface="Wingdings" charset="2"/>
              <a:buNone/>
            </a:pPr>
            <a:r>
              <a:rPr lang="en-US" altLang="en-US" sz="1800" smtClean="0">
                <a:latin typeface="Courier New" charset="0"/>
                <a:ea typeface="ＭＳ Ｐゴシック" charset="-128"/>
                <a:cs typeface="Courier New" charset="0"/>
              </a:rPr>
              <a:t>	}</a:t>
            </a:r>
            <a:endParaRPr lang="en-US" altLang="en-US" sz="1200" smtClean="0">
              <a:latin typeface="Courier New" charset="0"/>
              <a:ea typeface="ＭＳ Ｐゴシック" charset="-128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7994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charset="-128"/>
              </a:rPr>
              <a:t>What is Generics for Java?</a:t>
            </a:r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dirty="0" smtClean="0">
                <a:ea typeface="ＭＳ Ｐゴシック" charset="-128"/>
              </a:rPr>
              <a:t>To solve this, we have to make the data an Object…</a:t>
            </a:r>
          </a:p>
          <a:p>
            <a:endParaRPr lang="en-US" altLang="en-US" sz="2400" dirty="0" smtClean="0">
              <a:ea typeface="ＭＳ Ｐゴシック" charset="-128"/>
            </a:endParaRPr>
          </a:p>
          <a:p>
            <a:pPr>
              <a:buFont typeface="Wingdings" charset="2"/>
              <a:buNone/>
            </a:pPr>
            <a:r>
              <a:rPr lang="en-US" altLang="en-US" sz="1800" dirty="0" smtClean="0">
                <a:latin typeface="Courier New" charset="0"/>
                <a:ea typeface="ＭＳ Ｐゴシック" charset="-128"/>
                <a:cs typeface="Courier New" charset="0"/>
              </a:rPr>
              <a:t>	public class </a:t>
            </a:r>
            <a:r>
              <a:rPr lang="en-US" altLang="en-US" sz="1800" dirty="0" err="1" smtClean="0">
                <a:latin typeface="Courier New" charset="0"/>
                <a:ea typeface="ＭＳ Ｐゴシック" charset="-128"/>
                <a:cs typeface="Courier New" charset="0"/>
              </a:rPr>
              <a:t>MyClass</a:t>
            </a:r>
            <a:r>
              <a:rPr lang="en-US" altLang="en-US" sz="1800" dirty="0" smtClean="0">
                <a:latin typeface="Courier New" charset="0"/>
                <a:ea typeface="ＭＳ Ｐゴシック" charset="-128"/>
                <a:cs typeface="Courier New" charset="0"/>
              </a:rPr>
              <a:t> {</a:t>
            </a:r>
          </a:p>
          <a:p>
            <a:pPr>
              <a:buFont typeface="Wingdings" charset="2"/>
              <a:buNone/>
            </a:pPr>
            <a:r>
              <a:rPr lang="en-US" altLang="en-US" sz="1800" dirty="0" smtClean="0">
                <a:latin typeface="Courier New" charset="0"/>
                <a:ea typeface="ＭＳ Ｐゴシック" charset="-128"/>
                <a:cs typeface="Courier New" charset="0"/>
              </a:rPr>
              <a:t>		Object data;</a:t>
            </a:r>
          </a:p>
          <a:p>
            <a:pPr>
              <a:buFont typeface="Wingdings" charset="2"/>
              <a:buNone/>
            </a:pPr>
            <a:endParaRPr lang="en-US" altLang="en-US" sz="1800" dirty="0" smtClean="0">
              <a:latin typeface="Courier New" charset="0"/>
              <a:ea typeface="ＭＳ Ｐゴシック" charset="-128"/>
              <a:cs typeface="Courier New" charset="0"/>
            </a:endParaRPr>
          </a:p>
          <a:p>
            <a:pPr>
              <a:buFont typeface="Wingdings" charset="2"/>
              <a:buNone/>
            </a:pPr>
            <a:r>
              <a:rPr lang="en-US" altLang="en-US" sz="1800" dirty="0" smtClean="0">
                <a:latin typeface="Courier New" charset="0"/>
                <a:ea typeface="ＭＳ Ｐゴシック" charset="-128"/>
                <a:cs typeface="Courier New" charset="0"/>
              </a:rPr>
              <a:t>		public Object </a:t>
            </a:r>
            <a:r>
              <a:rPr lang="en-US" altLang="en-US" sz="1800" dirty="0" err="1" smtClean="0">
                <a:latin typeface="Courier New" charset="0"/>
                <a:ea typeface="ＭＳ Ｐゴシック" charset="-128"/>
                <a:cs typeface="Courier New" charset="0"/>
              </a:rPr>
              <a:t>getData</a:t>
            </a:r>
            <a:r>
              <a:rPr lang="en-US" altLang="en-US" sz="1800" dirty="0" smtClean="0">
                <a:latin typeface="Courier New" charset="0"/>
                <a:ea typeface="ＭＳ Ｐゴシック" charset="-128"/>
                <a:cs typeface="Courier New" charset="0"/>
              </a:rPr>
              <a:t>() {</a:t>
            </a:r>
          </a:p>
          <a:p>
            <a:pPr>
              <a:buFont typeface="Wingdings" charset="2"/>
              <a:buNone/>
            </a:pPr>
            <a:r>
              <a:rPr lang="en-US" altLang="en-US" sz="1800" dirty="0" smtClean="0">
                <a:latin typeface="Courier New" charset="0"/>
                <a:ea typeface="ＭＳ Ｐゴシック" charset="-128"/>
                <a:cs typeface="Courier New" charset="0"/>
              </a:rPr>
              <a:t>			return data;</a:t>
            </a:r>
          </a:p>
          <a:p>
            <a:pPr>
              <a:buFont typeface="Wingdings" charset="2"/>
              <a:buNone/>
            </a:pPr>
            <a:r>
              <a:rPr lang="en-US" altLang="en-US" sz="1800" dirty="0" smtClean="0">
                <a:latin typeface="Courier New" charset="0"/>
                <a:ea typeface="ＭＳ Ｐゴシック" charset="-128"/>
                <a:cs typeface="Courier New" charset="0"/>
              </a:rPr>
              <a:t>		}</a:t>
            </a:r>
          </a:p>
          <a:p>
            <a:pPr>
              <a:buFont typeface="Wingdings" charset="2"/>
              <a:buNone/>
            </a:pPr>
            <a:endParaRPr lang="en-US" altLang="en-US" sz="1800" dirty="0" smtClean="0">
              <a:latin typeface="Courier New" charset="0"/>
              <a:ea typeface="ＭＳ Ｐゴシック" charset="-128"/>
              <a:cs typeface="Courier New" charset="0"/>
            </a:endParaRPr>
          </a:p>
          <a:p>
            <a:pPr>
              <a:buFont typeface="Wingdings" charset="2"/>
              <a:buNone/>
            </a:pPr>
            <a:r>
              <a:rPr lang="en-US" altLang="en-US" sz="1800" dirty="0" smtClean="0">
                <a:latin typeface="Courier New" charset="0"/>
                <a:ea typeface="ＭＳ Ｐゴシック" charset="-128"/>
                <a:cs typeface="Courier New" charset="0"/>
              </a:rPr>
              <a:t>		public void </a:t>
            </a:r>
            <a:r>
              <a:rPr lang="en-US" altLang="en-US" sz="1800" dirty="0" err="1" smtClean="0">
                <a:latin typeface="Courier New" charset="0"/>
                <a:ea typeface="ＭＳ Ｐゴシック" charset="-128"/>
                <a:cs typeface="Courier New" charset="0"/>
              </a:rPr>
              <a:t>setData</a:t>
            </a:r>
            <a:r>
              <a:rPr lang="en-US" altLang="en-US" sz="1800" dirty="0" smtClean="0">
                <a:latin typeface="Courier New" charset="0"/>
                <a:ea typeface="ＭＳ Ｐゴシック" charset="-128"/>
                <a:cs typeface="Courier New" charset="0"/>
              </a:rPr>
              <a:t>(Object data) {</a:t>
            </a:r>
          </a:p>
          <a:p>
            <a:pPr>
              <a:buFont typeface="Wingdings" charset="2"/>
              <a:buNone/>
            </a:pPr>
            <a:r>
              <a:rPr lang="en-US" altLang="en-US" sz="1800" dirty="0" smtClean="0">
                <a:latin typeface="Courier New" charset="0"/>
                <a:ea typeface="ＭＳ Ｐゴシック" charset="-128"/>
                <a:cs typeface="Courier New" charset="0"/>
              </a:rPr>
              <a:t>			</a:t>
            </a:r>
            <a:r>
              <a:rPr lang="en-US" altLang="en-US" sz="1800" dirty="0" err="1" smtClean="0">
                <a:latin typeface="Courier New" charset="0"/>
                <a:ea typeface="ＭＳ Ｐゴシック" charset="-128"/>
                <a:cs typeface="Courier New" charset="0"/>
              </a:rPr>
              <a:t>this.data</a:t>
            </a:r>
            <a:r>
              <a:rPr lang="en-US" altLang="en-US" sz="1800" dirty="0" smtClean="0">
                <a:latin typeface="Courier New" charset="0"/>
                <a:ea typeface="ＭＳ Ｐゴシック" charset="-128"/>
                <a:cs typeface="Courier New" charset="0"/>
              </a:rPr>
              <a:t> = data;</a:t>
            </a:r>
          </a:p>
          <a:p>
            <a:pPr>
              <a:buFont typeface="Wingdings" charset="2"/>
              <a:buNone/>
            </a:pPr>
            <a:r>
              <a:rPr lang="en-US" altLang="en-US" sz="1800" dirty="0" smtClean="0">
                <a:latin typeface="Courier New" charset="0"/>
                <a:ea typeface="ＭＳ Ｐゴシック" charset="-128"/>
                <a:cs typeface="Courier New" charset="0"/>
              </a:rPr>
              <a:t>		}</a:t>
            </a:r>
          </a:p>
          <a:p>
            <a:pPr>
              <a:buFont typeface="Wingdings" charset="2"/>
              <a:buNone/>
            </a:pPr>
            <a:r>
              <a:rPr lang="en-US" altLang="en-US" sz="1800" dirty="0" smtClean="0">
                <a:latin typeface="Courier New" charset="0"/>
                <a:ea typeface="ＭＳ Ｐゴシック" charset="-128"/>
                <a:cs typeface="Courier New" charset="0"/>
              </a:rPr>
              <a:t>	}</a:t>
            </a:r>
          </a:p>
          <a:p>
            <a:pPr>
              <a:buFont typeface="Wingdings" charset="2"/>
              <a:buNone/>
            </a:pPr>
            <a:endParaRPr lang="en-US" altLang="en-US" sz="1800" dirty="0" smtClean="0">
              <a:latin typeface="Courier New" charset="0"/>
              <a:ea typeface="ＭＳ Ｐゴシック" charset="-128"/>
              <a:cs typeface="Courier New" charset="0"/>
            </a:endParaRPr>
          </a:p>
          <a:p>
            <a:r>
              <a:rPr lang="en-US" altLang="en-US" sz="2400" dirty="0" smtClean="0">
                <a:ea typeface="ＭＳ Ｐゴシック" charset="-128"/>
              </a:rPr>
              <a:t>Left with lots of nasty </a:t>
            </a:r>
            <a:r>
              <a:rPr lang="en-US" altLang="en-US" sz="2400" dirty="0" smtClean="0">
                <a:ea typeface="ＭＳ Ｐゴシック" charset="-128"/>
              </a:rPr>
              <a:t>casting (and runtime exceptions)….</a:t>
            </a:r>
            <a:endParaRPr lang="en-US" altLang="en-US" sz="2400" dirty="0" smtClean="0">
              <a:ea typeface="ＭＳ Ｐゴシック" charset="-128"/>
            </a:endParaRPr>
          </a:p>
          <a:p>
            <a:endParaRPr lang="en-US" altLang="en-US" sz="2400" dirty="0" smtClean="0">
              <a:ea typeface="ＭＳ Ｐゴシック" charset="-128"/>
            </a:endParaRPr>
          </a:p>
          <a:p>
            <a:pPr>
              <a:buFont typeface="Wingdings" charset="2"/>
              <a:buNone/>
            </a:pPr>
            <a:endParaRPr lang="en-US" altLang="en-US" sz="1200" dirty="0" smtClean="0">
              <a:latin typeface="Courier New" charset="0"/>
              <a:ea typeface="ＭＳ Ｐゴシック" charset="-128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9443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charset="-128"/>
              </a:rPr>
              <a:t>What is Generics for Java?</a:t>
            </a:r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dirty="0" smtClean="0">
                <a:ea typeface="ＭＳ Ｐゴシック" charset="-128"/>
              </a:rPr>
              <a:t>Generics is a new feature of the Java programming language that allows you to create </a:t>
            </a:r>
            <a:r>
              <a:rPr lang="en-US" altLang="en-US" sz="2400" b="1" dirty="0" err="1" smtClean="0">
                <a:ea typeface="ＭＳ Ｐゴシック" charset="-128"/>
              </a:rPr>
              <a:t>templated</a:t>
            </a:r>
            <a:r>
              <a:rPr lang="en-US" altLang="en-US" sz="2400" b="1" dirty="0" smtClean="0">
                <a:ea typeface="ＭＳ Ｐゴシック" charset="-128"/>
              </a:rPr>
              <a:t> classes</a:t>
            </a:r>
            <a:r>
              <a:rPr lang="en-US" altLang="en-US" sz="2400" dirty="0" smtClean="0">
                <a:ea typeface="ＭＳ Ｐゴシック" charset="-128"/>
              </a:rPr>
              <a:t>.</a:t>
            </a:r>
          </a:p>
          <a:p>
            <a:endParaRPr lang="en-US" altLang="en-US" sz="2400" dirty="0" smtClean="0">
              <a:ea typeface="ＭＳ Ｐゴシック" charset="-128"/>
            </a:endParaRPr>
          </a:p>
          <a:p>
            <a:pPr>
              <a:buFont typeface="Wingdings" charset="2"/>
              <a:buNone/>
            </a:pPr>
            <a:r>
              <a:rPr lang="en-US" altLang="en-US" sz="1800" dirty="0" smtClean="0">
                <a:latin typeface="Courier New" charset="0"/>
                <a:ea typeface="ＭＳ Ｐゴシック" charset="-128"/>
                <a:cs typeface="Courier New" charset="0"/>
              </a:rPr>
              <a:t>	public class </a:t>
            </a:r>
            <a:r>
              <a:rPr lang="en-US" altLang="en-US" sz="1800" dirty="0" err="1" smtClean="0">
                <a:latin typeface="Courier New" charset="0"/>
                <a:ea typeface="ＭＳ Ｐゴシック" charset="-128"/>
                <a:cs typeface="Courier New" charset="0"/>
              </a:rPr>
              <a:t>MyClass</a:t>
            </a:r>
            <a:r>
              <a:rPr lang="en-US" altLang="en-US" sz="1800" dirty="0" smtClean="0">
                <a:latin typeface="Courier New" charset="0"/>
                <a:ea typeface="ＭＳ Ｐゴシック" charset="-128"/>
                <a:cs typeface="Courier New" charset="0"/>
              </a:rPr>
              <a:t>&lt;T&gt; {</a:t>
            </a:r>
          </a:p>
          <a:p>
            <a:pPr>
              <a:buFont typeface="Wingdings" charset="2"/>
              <a:buNone/>
            </a:pPr>
            <a:r>
              <a:rPr lang="en-US" altLang="en-US" sz="1800" dirty="0" smtClean="0">
                <a:latin typeface="Courier New" charset="0"/>
                <a:ea typeface="ＭＳ Ｐゴシック" charset="-128"/>
                <a:cs typeface="Courier New" charset="0"/>
              </a:rPr>
              <a:t>		T data;</a:t>
            </a:r>
          </a:p>
          <a:p>
            <a:pPr>
              <a:buFont typeface="Wingdings" charset="2"/>
              <a:buNone/>
            </a:pPr>
            <a:endParaRPr lang="en-US" altLang="en-US" sz="1800" dirty="0" smtClean="0">
              <a:latin typeface="Courier New" charset="0"/>
              <a:ea typeface="ＭＳ Ｐゴシック" charset="-128"/>
              <a:cs typeface="Courier New" charset="0"/>
            </a:endParaRPr>
          </a:p>
          <a:p>
            <a:pPr>
              <a:buFont typeface="Wingdings" charset="2"/>
              <a:buNone/>
            </a:pPr>
            <a:r>
              <a:rPr lang="en-US" altLang="en-US" sz="1800" dirty="0" smtClean="0">
                <a:latin typeface="Courier New" charset="0"/>
                <a:ea typeface="ＭＳ Ｐゴシック" charset="-128"/>
                <a:cs typeface="Courier New" charset="0"/>
              </a:rPr>
              <a:t>		public T </a:t>
            </a:r>
            <a:r>
              <a:rPr lang="en-US" altLang="en-US" sz="1800" dirty="0" err="1" smtClean="0">
                <a:latin typeface="Courier New" charset="0"/>
                <a:ea typeface="ＭＳ Ｐゴシック" charset="-128"/>
                <a:cs typeface="Courier New" charset="0"/>
              </a:rPr>
              <a:t>getData</a:t>
            </a:r>
            <a:r>
              <a:rPr lang="en-US" altLang="en-US" sz="1800" dirty="0" smtClean="0">
                <a:latin typeface="Courier New" charset="0"/>
                <a:ea typeface="ＭＳ Ｐゴシック" charset="-128"/>
                <a:cs typeface="Courier New" charset="0"/>
              </a:rPr>
              <a:t>() {</a:t>
            </a:r>
          </a:p>
          <a:p>
            <a:pPr>
              <a:buFont typeface="Wingdings" charset="2"/>
              <a:buNone/>
            </a:pPr>
            <a:r>
              <a:rPr lang="en-US" altLang="en-US" sz="1800" dirty="0" smtClean="0">
                <a:latin typeface="Courier New" charset="0"/>
                <a:ea typeface="ＭＳ Ｐゴシック" charset="-128"/>
                <a:cs typeface="Courier New" charset="0"/>
              </a:rPr>
              <a:t>			return data;</a:t>
            </a:r>
          </a:p>
          <a:p>
            <a:pPr>
              <a:buFont typeface="Wingdings" charset="2"/>
              <a:buNone/>
            </a:pPr>
            <a:r>
              <a:rPr lang="en-US" altLang="en-US" sz="1800" dirty="0" smtClean="0">
                <a:latin typeface="Courier New" charset="0"/>
                <a:ea typeface="ＭＳ Ｐゴシック" charset="-128"/>
                <a:cs typeface="Courier New" charset="0"/>
              </a:rPr>
              <a:t>		}</a:t>
            </a:r>
          </a:p>
          <a:p>
            <a:pPr>
              <a:buFont typeface="Wingdings" charset="2"/>
              <a:buNone/>
            </a:pPr>
            <a:endParaRPr lang="en-US" altLang="en-US" sz="1800" dirty="0" smtClean="0">
              <a:latin typeface="Courier New" charset="0"/>
              <a:ea typeface="ＭＳ Ｐゴシック" charset="-128"/>
              <a:cs typeface="Courier New" charset="0"/>
            </a:endParaRPr>
          </a:p>
          <a:p>
            <a:pPr>
              <a:buFont typeface="Wingdings" charset="2"/>
              <a:buNone/>
            </a:pPr>
            <a:r>
              <a:rPr lang="en-US" altLang="en-US" sz="1800" dirty="0" smtClean="0">
                <a:latin typeface="Courier New" charset="0"/>
                <a:ea typeface="ＭＳ Ｐゴシック" charset="-128"/>
                <a:cs typeface="Courier New" charset="0"/>
              </a:rPr>
              <a:t>		public void </a:t>
            </a:r>
            <a:r>
              <a:rPr lang="en-US" altLang="en-US" sz="1800" dirty="0" err="1" smtClean="0">
                <a:latin typeface="Courier New" charset="0"/>
                <a:ea typeface="ＭＳ Ｐゴシック" charset="-128"/>
                <a:cs typeface="Courier New" charset="0"/>
              </a:rPr>
              <a:t>setData</a:t>
            </a:r>
            <a:r>
              <a:rPr lang="en-US" altLang="en-US" sz="1800" dirty="0" smtClean="0">
                <a:latin typeface="Courier New" charset="0"/>
                <a:ea typeface="ＭＳ Ｐゴシック" charset="-128"/>
                <a:cs typeface="Courier New" charset="0"/>
              </a:rPr>
              <a:t>(T data) {</a:t>
            </a:r>
          </a:p>
          <a:p>
            <a:pPr>
              <a:buFont typeface="Wingdings" charset="2"/>
              <a:buNone/>
            </a:pPr>
            <a:r>
              <a:rPr lang="en-US" altLang="en-US" sz="1800" dirty="0" smtClean="0">
                <a:latin typeface="Courier New" charset="0"/>
                <a:ea typeface="ＭＳ Ｐゴシック" charset="-128"/>
                <a:cs typeface="Courier New" charset="0"/>
              </a:rPr>
              <a:t>			</a:t>
            </a:r>
            <a:r>
              <a:rPr lang="en-US" altLang="en-US" sz="1800" dirty="0" err="1" smtClean="0">
                <a:latin typeface="Courier New" charset="0"/>
                <a:ea typeface="ＭＳ Ｐゴシック" charset="-128"/>
                <a:cs typeface="Courier New" charset="0"/>
              </a:rPr>
              <a:t>this.data</a:t>
            </a:r>
            <a:r>
              <a:rPr lang="en-US" altLang="en-US" sz="1800" dirty="0" smtClean="0">
                <a:latin typeface="Courier New" charset="0"/>
                <a:ea typeface="ＭＳ Ｐゴシック" charset="-128"/>
                <a:cs typeface="Courier New" charset="0"/>
              </a:rPr>
              <a:t> = data;</a:t>
            </a:r>
          </a:p>
          <a:p>
            <a:pPr>
              <a:buFont typeface="Wingdings" charset="2"/>
              <a:buNone/>
            </a:pPr>
            <a:r>
              <a:rPr lang="en-US" altLang="en-US" sz="1800" dirty="0" smtClean="0">
                <a:latin typeface="Courier New" charset="0"/>
                <a:ea typeface="ＭＳ Ｐゴシック" charset="-128"/>
                <a:cs typeface="Courier New" charset="0"/>
              </a:rPr>
              <a:t>		}</a:t>
            </a:r>
          </a:p>
          <a:p>
            <a:pPr>
              <a:buFont typeface="Wingdings" charset="2"/>
              <a:buNone/>
            </a:pPr>
            <a:r>
              <a:rPr lang="en-US" altLang="en-US" sz="1800" dirty="0" smtClean="0">
                <a:latin typeface="Courier New" charset="0"/>
                <a:ea typeface="ＭＳ Ｐゴシック" charset="-128"/>
                <a:cs typeface="Courier New" charset="0"/>
              </a:rPr>
              <a:t>	}</a:t>
            </a:r>
            <a:endParaRPr lang="en-US" altLang="en-US" sz="1200" dirty="0" smtClean="0">
              <a:latin typeface="Courier New" charset="0"/>
              <a:ea typeface="ＭＳ Ｐゴシック" charset="-128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5034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charset="-128"/>
              </a:rPr>
              <a:t>Why use Generics?</a:t>
            </a:r>
          </a:p>
        </p:txBody>
      </p:sp>
      <p:sp>
        <p:nvSpPr>
          <p:cNvPr id="419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dirty="0" smtClean="0">
                <a:ea typeface="ＭＳ Ｐゴシック" charset="-128"/>
              </a:rPr>
              <a:t>Gets </a:t>
            </a:r>
            <a:r>
              <a:rPr lang="en-US" altLang="en-US" sz="2400" dirty="0" smtClean="0">
                <a:ea typeface="ＭＳ Ｐゴシック" charset="-128"/>
              </a:rPr>
              <a:t>rid of the awkward type </a:t>
            </a:r>
            <a:r>
              <a:rPr lang="en-US" altLang="en-US" sz="2400" dirty="0" smtClean="0">
                <a:ea typeface="ＭＳ Ｐゴシック" charset="-128"/>
              </a:rPr>
              <a:t>casting:</a:t>
            </a:r>
            <a:endParaRPr lang="en-US" altLang="en-US" sz="2400" dirty="0" smtClean="0">
              <a:ea typeface="ＭＳ Ｐゴシック" charset="-128"/>
            </a:endParaRPr>
          </a:p>
          <a:p>
            <a:pPr lvl="1"/>
            <a:r>
              <a:rPr lang="en-US" altLang="en-US" sz="2000" dirty="0" smtClean="0">
                <a:ea typeface="ＭＳ Ｐゴシック" charset="-128"/>
              </a:rPr>
              <a:t>Without Generics:</a:t>
            </a:r>
            <a:r>
              <a:rPr lang="en-US" altLang="en-US" sz="1600" dirty="0" smtClean="0">
                <a:ea typeface="ＭＳ Ｐゴシック" charset="-128"/>
              </a:rPr>
              <a:t>		</a:t>
            </a:r>
          </a:p>
          <a:p>
            <a:pPr lvl="1">
              <a:buFont typeface="Wingdings" charset="2"/>
              <a:buNone/>
            </a:pPr>
            <a:endParaRPr lang="en-US" altLang="en-US" sz="1600" dirty="0" smtClean="0">
              <a:latin typeface="Courier New" charset="0"/>
              <a:ea typeface="ＭＳ Ｐゴシック" charset="-128"/>
              <a:cs typeface="Courier New" charset="0"/>
            </a:endParaRPr>
          </a:p>
          <a:p>
            <a:pPr lvl="1">
              <a:buNone/>
            </a:pPr>
            <a:r>
              <a:rPr lang="en-US" altLang="en-US" sz="1600" dirty="0"/>
              <a:t>	</a:t>
            </a:r>
            <a:r>
              <a:rPr lang="en-US" altLang="en-US" sz="1600" dirty="0">
                <a:latin typeface="Courier New" charset="0"/>
                <a:cs typeface="Courier New" charset="0"/>
              </a:rPr>
              <a:t>		Stack </a:t>
            </a:r>
            <a:r>
              <a:rPr lang="en-US" altLang="en-US" sz="1600" dirty="0" err="1">
                <a:latin typeface="Courier New" charset="0"/>
                <a:cs typeface="Courier New" charset="0"/>
              </a:rPr>
              <a:t>stack</a:t>
            </a:r>
            <a:r>
              <a:rPr lang="en-US" altLang="en-US" sz="1600" dirty="0">
                <a:latin typeface="Courier New" charset="0"/>
                <a:cs typeface="Courier New" charset="0"/>
              </a:rPr>
              <a:t> = new </a:t>
            </a:r>
            <a:r>
              <a:rPr lang="en-US" altLang="en-US" sz="1600" dirty="0" err="1">
                <a:latin typeface="Courier New" charset="0"/>
                <a:cs typeface="Courier New" charset="0"/>
              </a:rPr>
              <a:t>LinkedStack</a:t>
            </a:r>
            <a:r>
              <a:rPr lang="en-US" altLang="en-US" sz="1600" dirty="0">
                <a:latin typeface="Courier New" charset="0"/>
                <a:cs typeface="Courier New" charset="0"/>
              </a:rPr>
              <a:t>();</a:t>
            </a:r>
          </a:p>
          <a:p>
            <a:pPr lvl="1">
              <a:buNone/>
            </a:pPr>
            <a:r>
              <a:rPr lang="en-US" altLang="en-US" sz="1600" dirty="0">
                <a:latin typeface="Courier New" charset="0"/>
                <a:cs typeface="Courier New" charset="0"/>
              </a:rPr>
              <a:t>			</a:t>
            </a:r>
            <a:r>
              <a:rPr lang="en-US" altLang="en-US" sz="1600" dirty="0" err="1" smtClean="0">
                <a:latin typeface="Courier New" charset="0"/>
                <a:cs typeface="Courier New" charset="0"/>
              </a:rPr>
              <a:t>stack.push</a:t>
            </a:r>
            <a:r>
              <a:rPr lang="en-US" altLang="en-US" sz="1600" dirty="0" smtClean="0">
                <a:latin typeface="Courier New" charset="0"/>
                <a:cs typeface="Courier New" charset="0"/>
              </a:rPr>
              <a:t>(55);</a:t>
            </a:r>
            <a:endParaRPr lang="en-US" altLang="en-US" sz="1600" dirty="0">
              <a:latin typeface="Courier New" charset="0"/>
              <a:cs typeface="Courier New" charset="0"/>
            </a:endParaRPr>
          </a:p>
          <a:p>
            <a:pPr lvl="1">
              <a:buNone/>
            </a:pPr>
            <a:r>
              <a:rPr lang="en-US" altLang="en-US" sz="1600" dirty="0">
                <a:latin typeface="Courier New" charset="0"/>
                <a:cs typeface="Courier New" charset="0"/>
              </a:rPr>
              <a:t>			Integer value = (Integer) </a:t>
            </a:r>
            <a:r>
              <a:rPr lang="en-US" altLang="en-US" sz="1600" dirty="0" err="1">
                <a:latin typeface="Courier New" charset="0"/>
                <a:cs typeface="Courier New" charset="0"/>
              </a:rPr>
              <a:t>stack.pop</a:t>
            </a:r>
            <a:r>
              <a:rPr lang="en-US" altLang="en-US" sz="1600" dirty="0">
                <a:latin typeface="Courier New" charset="0"/>
                <a:cs typeface="Courier New" charset="0"/>
              </a:rPr>
              <a:t>();</a:t>
            </a:r>
          </a:p>
          <a:p>
            <a:pPr lvl="1"/>
            <a:endParaRPr lang="en-US" altLang="en-US" sz="1600" dirty="0" smtClean="0">
              <a:ea typeface="ＭＳ Ｐゴシック" charset="-128"/>
            </a:endParaRPr>
          </a:p>
          <a:p>
            <a:pPr lvl="1"/>
            <a:r>
              <a:rPr lang="en-US" altLang="en-US" sz="2000" dirty="0" smtClean="0">
                <a:ea typeface="ＭＳ Ｐゴシック" charset="-128"/>
              </a:rPr>
              <a:t>With Generics:</a:t>
            </a:r>
            <a:endParaRPr lang="en-US" altLang="en-US" sz="1600" dirty="0" smtClean="0">
              <a:ea typeface="ＭＳ Ｐゴシック" charset="-128"/>
            </a:endParaRPr>
          </a:p>
          <a:p>
            <a:pPr lvl="1">
              <a:buFont typeface="Wingdings" charset="2"/>
              <a:buNone/>
            </a:pPr>
            <a:r>
              <a:rPr lang="en-US" altLang="en-US" sz="1600" dirty="0" smtClean="0">
                <a:ea typeface="ＭＳ Ｐゴシック" charset="-128"/>
              </a:rPr>
              <a:t>	</a:t>
            </a:r>
          </a:p>
          <a:p>
            <a:pPr lvl="1">
              <a:buNone/>
            </a:pPr>
            <a:r>
              <a:rPr lang="en-US" altLang="en-US" sz="1600" dirty="0"/>
              <a:t>	</a:t>
            </a:r>
            <a:r>
              <a:rPr lang="en-US" altLang="en-US" sz="1600" dirty="0">
                <a:latin typeface="Courier New" charset="0"/>
                <a:cs typeface="Courier New" charset="0"/>
              </a:rPr>
              <a:t>		</a:t>
            </a:r>
            <a:r>
              <a:rPr lang="en-US" altLang="en-US" sz="1600" dirty="0" smtClean="0">
                <a:latin typeface="Courier New" charset="0"/>
                <a:cs typeface="Courier New" charset="0"/>
              </a:rPr>
              <a:t>Stack&lt;Integer&gt; </a:t>
            </a:r>
            <a:r>
              <a:rPr lang="en-US" altLang="en-US" sz="1600" dirty="0">
                <a:latin typeface="Courier New" charset="0"/>
                <a:cs typeface="Courier New" charset="0"/>
              </a:rPr>
              <a:t>stack = new </a:t>
            </a:r>
            <a:r>
              <a:rPr lang="en-US" altLang="en-US" sz="1600" dirty="0" err="1" smtClean="0">
                <a:latin typeface="Courier New" charset="0"/>
                <a:cs typeface="Courier New" charset="0"/>
              </a:rPr>
              <a:t>LinkedStack</a:t>
            </a:r>
            <a:r>
              <a:rPr lang="en-US" altLang="en-US" sz="1600" dirty="0" smtClean="0">
                <a:latin typeface="Courier New" charset="0"/>
                <a:cs typeface="Courier New" charset="0"/>
              </a:rPr>
              <a:t>&lt;</a:t>
            </a:r>
            <a:r>
              <a:rPr lang="en-US" altLang="en-US" sz="1600" dirty="0">
                <a:latin typeface="Courier New" charset="0"/>
                <a:cs typeface="Courier New" charset="0"/>
              </a:rPr>
              <a:t>Integer</a:t>
            </a:r>
            <a:r>
              <a:rPr lang="en-US" altLang="en-US" sz="1600" dirty="0" smtClean="0">
                <a:latin typeface="Courier New" charset="0"/>
                <a:cs typeface="Courier New" charset="0"/>
              </a:rPr>
              <a:t>&gt;();</a:t>
            </a:r>
            <a:endParaRPr lang="en-US" altLang="en-US" sz="1600" dirty="0">
              <a:latin typeface="Courier New" charset="0"/>
              <a:cs typeface="Courier New" charset="0"/>
            </a:endParaRPr>
          </a:p>
          <a:p>
            <a:pPr lvl="1">
              <a:buNone/>
            </a:pPr>
            <a:r>
              <a:rPr lang="en-US" altLang="en-US" sz="1600" b="1" dirty="0">
                <a:latin typeface="Courier New" charset="0"/>
                <a:cs typeface="Courier New" charset="0"/>
              </a:rPr>
              <a:t>			</a:t>
            </a:r>
            <a:r>
              <a:rPr lang="en-US" altLang="en-US" sz="1600" dirty="0" err="1" smtClean="0">
                <a:latin typeface="Courier New" charset="0"/>
                <a:cs typeface="Courier New" charset="0"/>
              </a:rPr>
              <a:t>stack.push</a:t>
            </a:r>
            <a:r>
              <a:rPr lang="en-US" altLang="en-US" sz="1600" dirty="0" smtClean="0">
                <a:latin typeface="Courier New" charset="0"/>
                <a:cs typeface="Courier New" charset="0"/>
              </a:rPr>
              <a:t>(55);</a:t>
            </a:r>
            <a:endParaRPr lang="en-US" altLang="en-US" sz="1600" dirty="0">
              <a:latin typeface="Courier New" charset="0"/>
              <a:cs typeface="Courier New" charset="0"/>
            </a:endParaRPr>
          </a:p>
          <a:p>
            <a:pPr lvl="1">
              <a:buNone/>
            </a:pPr>
            <a:r>
              <a:rPr lang="en-US" altLang="en-US" sz="1600" dirty="0">
                <a:latin typeface="Courier New" charset="0"/>
                <a:cs typeface="Courier New" charset="0"/>
              </a:rPr>
              <a:t>			</a:t>
            </a:r>
            <a:r>
              <a:rPr lang="en-US" altLang="en-US" sz="1600" b="1" dirty="0">
                <a:latin typeface="Courier New" charset="0"/>
                <a:cs typeface="Courier New" charset="0"/>
              </a:rPr>
              <a:t>Integer value = </a:t>
            </a:r>
            <a:r>
              <a:rPr lang="en-US" altLang="en-US" sz="1600" b="1" dirty="0" err="1">
                <a:latin typeface="Courier New" charset="0"/>
                <a:cs typeface="Courier New" charset="0"/>
              </a:rPr>
              <a:t>stack.pop</a:t>
            </a:r>
            <a:r>
              <a:rPr lang="en-US" altLang="en-US" sz="1600" b="1" dirty="0">
                <a:latin typeface="Courier New" charset="0"/>
                <a:cs typeface="Courier New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179683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charset="-128"/>
              </a:rPr>
              <a:t>Why use Generics?</a:t>
            </a:r>
          </a:p>
        </p:txBody>
      </p:sp>
      <p:sp>
        <p:nvSpPr>
          <p:cNvPr id="430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dirty="0" smtClean="0">
                <a:ea typeface="ＭＳ Ｐゴシック" charset="-128"/>
              </a:rPr>
              <a:t>Reduces errors in code by checking types at compile time.</a:t>
            </a:r>
          </a:p>
          <a:p>
            <a:pPr lvl="1"/>
            <a:r>
              <a:rPr lang="en-US" altLang="en-US" sz="2000" dirty="0" smtClean="0">
                <a:ea typeface="ＭＳ Ｐゴシック" charset="-128"/>
              </a:rPr>
              <a:t>Without Generics (Run-time </a:t>
            </a:r>
            <a:r>
              <a:rPr lang="en-US" altLang="en-US" sz="2000" dirty="0" err="1" smtClean="0">
                <a:ea typeface="ＭＳ Ｐゴシック" charset="-128"/>
              </a:rPr>
              <a:t>ClassCastException</a:t>
            </a:r>
            <a:r>
              <a:rPr lang="en-US" altLang="en-US" sz="2000" dirty="0" smtClean="0">
                <a:ea typeface="ＭＳ Ｐゴシック" charset="-128"/>
              </a:rPr>
              <a:t>):</a:t>
            </a:r>
            <a:endParaRPr lang="en-US" altLang="en-US" sz="1600" dirty="0" smtClean="0">
              <a:ea typeface="ＭＳ Ｐゴシック" charset="-128"/>
            </a:endParaRPr>
          </a:p>
          <a:p>
            <a:pPr lvl="1">
              <a:buFont typeface="Wingdings" charset="2"/>
              <a:buNone/>
            </a:pPr>
            <a:endParaRPr lang="en-US" altLang="en-US" sz="1600" dirty="0" smtClean="0">
              <a:ea typeface="ＭＳ Ｐゴシック" charset="-128"/>
            </a:endParaRPr>
          </a:p>
          <a:p>
            <a:pPr lvl="1">
              <a:buFont typeface="Wingdings" charset="2"/>
              <a:buNone/>
            </a:pPr>
            <a:r>
              <a:rPr lang="en-US" altLang="en-US" sz="1600" dirty="0" smtClean="0">
                <a:ea typeface="ＭＳ Ｐゴシック" charset="-128"/>
              </a:rPr>
              <a:t>	</a:t>
            </a:r>
            <a:r>
              <a:rPr lang="en-US" altLang="en-US" sz="1600" dirty="0" smtClean="0">
                <a:latin typeface="Courier New" charset="0"/>
                <a:ea typeface="ＭＳ Ｐゴシック" charset="-128"/>
                <a:cs typeface="Courier New" charset="0"/>
              </a:rPr>
              <a:t>		</a:t>
            </a:r>
            <a:r>
              <a:rPr lang="en-US" altLang="en-US" sz="1600" dirty="0" smtClean="0">
                <a:latin typeface="Courier New" charset="0"/>
                <a:ea typeface="ＭＳ Ｐゴシック" charset="-128"/>
                <a:cs typeface="Courier New" charset="0"/>
              </a:rPr>
              <a:t>Stack </a:t>
            </a:r>
            <a:r>
              <a:rPr lang="en-US" altLang="en-US" sz="1600" dirty="0" err="1" smtClean="0">
                <a:latin typeface="Courier New" charset="0"/>
                <a:ea typeface="ＭＳ Ｐゴシック" charset="-128"/>
                <a:cs typeface="Courier New" charset="0"/>
              </a:rPr>
              <a:t>stack</a:t>
            </a:r>
            <a:r>
              <a:rPr lang="en-US" altLang="en-US" sz="1600" dirty="0" smtClean="0">
                <a:latin typeface="Courier New" charset="0"/>
                <a:ea typeface="ＭＳ Ｐゴシック" charset="-128"/>
                <a:cs typeface="Courier New" charset="0"/>
              </a:rPr>
              <a:t> = </a:t>
            </a:r>
            <a:r>
              <a:rPr lang="en-US" altLang="en-US" sz="1600" dirty="0" smtClean="0">
                <a:latin typeface="Courier New" charset="0"/>
                <a:ea typeface="ＭＳ Ｐゴシック" charset="-128"/>
                <a:cs typeface="Courier New" charset="0"/>
              </a:rPr>
              <a:t>new </a:t>
            </a:r>
            <a:r>
              <a:rPr lang="en-US" altLang="en-US" sz="1600" dirty="0" err="1" smtClean="0">
                <a:latin typeface="Courier New" charset="0"/>
                <a:cs typeface="Courier New" charset="0"/>
              </a:rPr>
              <a:t>LinkedStack</a:t>
            </a:r>
            <a:r>
              <a:rPr lang="en-US" altLang="en-US" sz="1600" dirty="0" smtClean="0">
                <a:latin typeface="Courier New" charset="0"/>
                <a:ea typeface="ＭＳ Ｐゴシック" charset="-128"/>
                <a:cs typeface="Courier New" charset="0"/>
              </a:rPr>
              <a:t>();</a:t>
            </a:r>
            <a:endParaRPr lang="en-US" altLang="en-US" sz="1600" dirty="0" smtClean="0">
              <a:latin typeface="Courier New" charset="0"/>
              <a:ea typeface="ＭＳ Ｐゴシック" charset="-128"/>
              <a:cs typeface="Courier New" charset="0"/>
            </a:endParaRPr>
          </a:p>
          <a:p>
            <a:pPr lvl="1">
              <a:buFont typeface="Wingdings" charset="2"/>
              <a:buNone/>
            </a:pPr>
            <a:r>
              <a:rPr lang="en-US" altLang="en-US" sz="1600" dirty="0" smtClean="0">
                <a:latin typeface="Courier New" charset="0"/>
                <a:ea typeface="ＭＳ Ｐゴシック" charset="-128"/>
                <a:cs typeface="Courier New" charset="0"/>
              </a:rPr>
              <a:t>			</a:t>
            </a:r>
            <a:r>
              <a:rPr lang="en-US" altLang="en-US" sz="1600" dirty="0" err="1" smtClean="0">
                <a:latin typeface="Courier New" charset="0"/>
                <a:ea typeface="ＭＳ Ｐゴシック" charset="-128"/>
                <a:cs typeface="Courier New" charset="0"/>
              </a:rPr>
              <a:t>stack.push</a:t>
            </a:r>
            <a:r>
              <a:rPr lang="en-US" altLang="en-US" sz="1600" dirty="0" smtClean="0">
                <a:latin typeface="Courier New" charset="0"/>
                <a:ea typeface="ＭＳ Ｐゴシック" charset="-128"/>
                <a:cs typeface="Courier New" charset="0"/>
              </a:rPr>
              <a:t>(new Integer(55</a:t>
            </a:r>
            <a:r>
              <a:rPr lang="en-US" altLang="en-US" sz="1600" dirty="0" smtClean="0">
                <a:latin typeface="Courier New" charset="0"/>
                <a:ea typeface="ＭＳ Ｐゴシック" charset="-128"/>
                <a:cs typeface="Courier New" charset="0"/>
              </a:rPr>
              <a:t>));</a:t>
            </a:r>
          </a:p>
          <a:p>
            <a:pPr lvl="1">
              <a:buNone/>
            </a:pPr>
            <a:r>
              <a:rPr lang="en-US" altLang="en-US" sz="1600" dirty="0">
                <a:latin typeface="Courier New" charset="0"/>
                <a:cs typeface="Courier New" charset="0"/>
              </a:rPr>
              <a:t>			</a:t>
            </a:r>
            <a:r>
              <a:rPr lang="en-US" altLang="en-US" sz="1600" dirty="0" err="1" smtClean="0">
                <a:latin typeface="Courier New" charset="0"/>
                <a:cs typeface="Courier New" charset="0"/>
              </a:rPr>
              <a:t>stack.push</a:t>
            </a:r>
            <a:r>
              <a:rPr lang="en-US" altLang="en-US" sz="1600" dirty="0">
                <a:latin typeface="Courier New" charset="0"/>
                <a:cs typeface="Courier New" charset="0"/>
              </a:rPr>
              <a:t>(“Rem”);</a:t>
            </a:r>
          </a:p>
          <a:p>
            <a:pPr lvl="1">
              <a:buFont typeface="Wingdings" charset="2"/>
              <a:buNone/>
            </a:pPr>
            <a:r>
              <a:rPr lang="en-US" altLang="en-US" sz="1600" dirty="0" smtClean="0">
                <a:latin typeface="Courier New" charset="0"/>
                <a:ea typeface="ＭＳ Ｐゴシック" charset="-128"/>
                <a:cs typeface="Courier New" charset="0"/>
              </a:rPr>
              <a:t>			</a:t>
            </a:r>
            <a:r>
              <a:rPr lang="en-US" altLang="en-US" sz="1600" dirty="0" smtClean="0">
                <a:latin typeface="Courier New" charset="0"/>
                <a:ea typeface="ＭＳ Ｐゴシック" charset="-128"/>
                <a:cs typeface="Courier New" charset="0"/>
              </a:rPr>
              <a:t>Integer </a:t>
            </a:r>
            <a:r>
              <a:rPr lang="en-US" altLang="en-US" sz="1600" dirty="0" smtClean="0">
                <a:latin typeface="Courier New" charset="0"/>
                <a:ea typeface="ＭＳ Ｐゴシック" charset="-128"/>
                <a:cs typeface="Courier New" charset="0"/>
              </a:rPr>
              <a:t>value = (Integer) </a:t>
            </a:r>
            <a:r>
              <a:rPr lang="en-US" altLang="en-US" sz="1600" dirty="0" err="1" smtClean="0">
                <a:latin typeface="Courier New" charset="0"/>
                <a:ea typeface="ＭＳ Ｐゴシック" charset="-128"/>
                <a:cs typeface="Courier New" charset="0"/>
              </a:rPr>
              <a:t>stack.pop</a:t>
            </a:r>
            <a:r>
              <a:rPr lang="en-US" altLang="en-US" sz="1600" dirty="0" smtClean="0">
                <a:latin typeface="Courier New" charset="0"/>
                <a:ea typeface="ＭＳ Ｐゴシック" charset="-128"/>
                <a:cs typeface="Courier New" charset="0"/>
              </a:rPr>
              <a:t>();</a:t>
            </a:r>
            <a:endParaRPr lang="en-US" altLang="en-US" dirty="0" smtClean="0">
              <a:latin typeface="Courier New" charset="0"/>
              <a:ea typeface="ＭＳ Ｐゴシック" charset="-128"/>
              <a:cs typeface="Courier New" charset="0"/>
            </a:endParaRPr>
          </a:p>
          <a:p>
            <a:pPr lvl="1"/>
            <a:endParaRPr lang="en-US" altLang="en-US" sz="1600" dirty="0" smtClean="0">
              <a:ea typeface="ＭＳ Ｐゴシック" charset="-128"/>
            </a:endParaRPr>
          </a:p>
          <a:p>
            <a:pPr lvl="1"/>
            <a:r>
              <a:rPr lang="en-US" altLang="en-US" sz="2000" dirty="0" smtClean="0">
                <a:ea typeface="ＭＳ Ｐゴシック" charset="-128"/>
              </a:rPr>
              <a:t>With Generics (Compile-time Syntax Errors):</a:t>
            </a:r>
            <a:endParaRPr lang="en-US" altLang="en-US" sz="1600" dirty="0" smtClean="0">
              <a:ea typeface="ＭＳ Ｐゴシック" charset="-128"/>
            </a:endParaRPr>
          </a:p>
          <a:p>
            <a:pPr lvl="1">
              <a:buFont typeface="Wingdings" charset="2"/>
              <a:buNone/>
            </a:pPr>
            <a:r>
              <a:rPr lang="en-US" altLang="en-US" sz="1600" dirty="0" smtClean="0">
                <a:ea typeface="ＭＳ Ｐゴシック" charset="-128"/>
              </a:rPr>
              <a:t>	</a:t>
            </a:r>
          </a:p>
          <a:p>
            <a:pPr lvl="1">
              <a:buNone/>
            </a:pPr>
            <a:r>
              <a:rPr lang="en-US" altLang="en-US" sz="1600" dirty="0"/>
              <a:t>	</a:t>
            </a:r>
            <a:r>
              <a:rPr lang="en-US" altLang="en-US" sz="1600" dirty="0">
                <a:latin typeface="Courier New" charset="0"/>
                <a:cs typeface="Courier New" charset="0"/>
              </a:rPr>
              <a:t>		</a:t>
            </a:r>
            <a:r>
              <a:rPr lang="en-US" altLang="en-US" sz="1600" dirty="0" smtClean="0">
                <a:latin typeface="Courier New" charset="0"/>
                <a:cs typeface="Courier New" charset="0"/>
              </a:rPr>
              <a:t>Stack&lt;String&gt; </a:t>
            </a:r>
            <a:r>
              <a:rPr lang="en-US" altLang="en-US" sz="1600" dirty="0">
                <a:latin typeface="Courier New" charset="0"/>
                <a:cs typeface="Courier New" charset="0"/>
              </a:rPr>
              <a:t>stack = new </a:t>
            </a:r>
            <a:r>
              <a:rPr lang="en-US" altLang="en-US" sz="1600" dirty="0" err="1" smtClean="0">
                <a:latin typeface="Courier New" charset="0"/>
                <a:cs typeface="Courier New" charset="0"/>
              </a:rPr>
              <a:t>LinkedStack</a:t>
            </a:r>
            <a:r>
              <a:rPr lang="en-US" altLang="en-US" sz="1600" dirty="0" smtClean="0">
                <a:latin typeface="Courier New" charset="0"/>
                <a:cs typeface="Courier New" charset="0"/>
              </a:rPr>
              <a:t>&lt;String&gt;();</a:t>
            </a:r>
            <a:endParaRPr lang="en-US" altLang="en-US" sz="1600" dirty="0">
              <a:latin typeface="Courier New" charset="0"/>
              <a:cs typeface="Courier New" charset="0"/>
            </a:endParaRPr>
          </a:p>
          <a:p>
            <a:pPr lvl="1">
              <a:buNone/>
            </a:pPr>
            <a:r>
              <a:rPr lang="en-US" altLang="en-US" sz="1600" dirty="0">
                <a:latin typeface="Courier New" charset="0"/>
                <a:cs typeface="Courier New" charset="0"/>
              </a:rPr>
              <a:t>			</a:t>
            </a:r>
            <a:r>
              <a:rPr lang="en-US" altLang="en-US" sz="1600" b="1" dirty="0" err="1" smtClean="0">
                <a:latin typeface="Courier New" charset="0"/>
                <a:cs typeface="Courier New" charset="0"/>
              </a:rPr>
              <a:t>stack.push</a:t>
            </a:r>
            <a:r>
              <a:rPr lang="en-US" altLang="en-US" sz="1600" b="1" dirty="0" smtClean="0">
                <a:latin typeface="Courier New" charset="0"/>
                <a:cs typeface="Courier New" charset="0"/>
              </a:rPr>
              <a:t>(new </a:t>
            </a:r>
            <a:r>
              <a:rPr lang="en-US" altLang="en-US" sz="1600" b="1" dirty="0">
                <a:latin typeface="Courier New" charset="0"/>
                <a:cs typeface="Courier New" charset="0"/>
              </a:rPr>
              <a:t>Integer(55));</a:t>
            </a:r>
          </a:p>
          <a:p>
            <a:pPr lvl="1">
              <a:buNone/>
            </a:pPr>
            <a:r>
              <a:rPr lang="en-US" altLang="en-US" sz="1600" b="1" dirty="0">
                <a:latin typeface="Courier New" charset="0"/>
                <a:cs typeface="Courier New" charset="0"/>
              </a:rPr>
              <a:t>			</a:t>
            </a:r>
            <a:r>
              <a:rPr lang="en-US" altLang="en-US" sz="1600" dirty="0" err="1" smtClean="0">
                <a:latin typeface="Courier New" charset="0"/>
                <a:cs typeface="Courier New" charset="0"/>
              </a:rPr>
              <a:t>stack.push</a:t>
            </a:r>
            <a:r>
              <a:rPr lang="en-US" altLang="en-US" sz="1600" dirty="0">
                <a:latin typeface="Courier New" charset="0"/>
                <a:cs typeface="Courier New" charset="0"/>
              </a:rPr>
              <a:t>(“Rem”);</a:t>
            </a:r>
          </a:p>
          <a:p>
            <a:pPr lvl="1">
              <a:buFont typeface="Wingdings" charset="2"/>
              <a:buNone/>
            </a:pPr>
            <a:r>
              <a:rPr lang="en-US" altLang="en-US" sz="1600" dirty="0" smtClean="0">
                <a:latin typeface="Courier New" charset="0"/>
                <a:ea typeface="ＭＳ Ｐゴシック" charset="-128"/>
                <a:cs typeface="Courier New" charset="0"/>
              </a:rPr>
              <a:t>			</a:t>
            </a:r>
            <a:r>
              <a:rPr lang="en-US" altLang="en-US" sz="1600" b="1" dirty="0" smtClean="0">
                <a:latin typeface="Courier New" charset="0"/>
                <a:ea typeface="ＭＳ Ｐゴシック" charset="-128"/>
                <a:cs typeface="Courier New" charset="0"/>
              </a:rPr>
              <a:t>Integer </a:t>
            </a:r>
            <a:r>
              <a:rPr lang="en-US" altLang="en-US" sz="1600" b="1" dirty="0" smtClean="0">
                <a:latin typeface="Courier New" charset="0"/>
                <a:ea typeface="ＭＳ Ｐゴシック" charset="-128"/>
                <a:cs typeface="Courier New" charset="0"/>
              </a:rPr>
              <a:t>value = </a:t>
            </a:r>
            <a:r>
              <a:rPr lang="en-US" altLang="en-US" sz="1600" b="1" dirty="0" err="1" smtClean="0">
                <a:latin typeface="Courier New" charset="0"/>
                <a:ea typeface="ＭＳ Ｐゴシック" charset="-128"/>
                <a:cs typeface="Courier New" charset="0"/>
              </a:rPr>
              <a:t>stack.pop</a:t>
            </a:r>
            <a:r>
              <a:rPr lang="en-US" altLang="en-US" sz="1600" b="1" dirty="0" smtClean="0">
                <a:latin typeface="Courier New" charset="0"/>
                <a:ea typeface="ＭＳ Ｐゴシック" charset="-128"/>
                <a:cs typeface="Courier New" charset="0"/>
              </a:rPr>
              <a:t>();</a:t>
            </a:r>
            <a:endParaRPr lang="en-US" altLang="en-US" b="1" dirty="0" smtClean="0">
              <a:latin typeface="Courier New" charset="0"/>
              <a:ea typeface="ＭＳ Ｐゴシック" charset="-128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3000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charset="-128"/>
              </a:rPr>
              <a:t>Where can I use Generics?</a:t>
            </a:r>
          </a:p>
        </p:txBody>
      </p:sp>
      <p:sp>
        <p:nvSpPr>
          <p:cNvPr id="440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smtClean="0">
                <a:ea typeface="ＭＳ Ｐゴシック" charset="-128"/>
              </a:rPr>
              <a:t>Classes:</a:t>
            </a:r>
          </a:p>
          <a:p>
            <a:pPr lvl="1">
              <a:buFont typeface="Wingdings" charset="2"/>
              <a:buNone/>
            </a:pPr>
            <a:r>
              <a:rPr lang="en-US" altLang="en-US" sz="2000" smtClean="0">
                <a:latin typeface="Courier New" charset="0"/>
                <a:ea typeface="ＭＳ Ｐゴシック" charset="-128"/>
                <a:cs typeface="Courier New" charset="0"/>
              </a:rPr>
              <a:t>	class MyClass&lt;T&gt; {</a:t>
            </a:r>
          </a:p>
          <a:p>
            <a:pPr lvl="1">
              <a:buFont typeface="Wingdings" charset="2"/>
              <a:buNone/>
            </a:pPr>
            <a:r>
              <a:rPr lang="en-US" altLang="en-US" sz="2000" smtClean="0">
                <a:latin typeface="Courier New" charset="0"/>
                <a:ea typeface="ＭＳ Ｐゴシック" charset="-128"/>
                <a:cs typeface="Courier New" charset="0"/>
              </a:rPr>
              <a:t>		…</a:t>
            </a:r>
          </a:p>
          <a:p>
            <a:pPr lvl="1">
              <a:buFont typeface="Wingdings" charset="2"/>
              <a:buNone/>
            </a:pPr>
            <a:r>
              <a:rPr lang="en-US" altLang="en-US" sz="2000" smtClean="0">
                <a:latin typeface="Courier New" charset="0"/>
                <a:ea typeface="ＭＳ Ｐゴシック" charset="-128"/>
                <a:cs typeface="Courier New" charset="0"/>
              </a:rPr>
              <a:t>	}</a:t>
            </a:r>
          </a:p>
          <a:p>
            <a:pPr lvl="1">
              <a:buFont typeface="Wingdings" charset="2"/>
              <a:buNone/>
            </a:pPr>
            <a:endParaRPr lang="en-US" altLang="en-US" sz="2000" smtClean="0">
              <a:ea typeface="ＭＳ Ｐゴシック" charset="-128"/>
            </a:endParaRPr>
          </a:p>
          <a:p>
            <a:r>
              <a:rPr lang="en-US" altLang="en-US" sz="2400" smtClean="0">
                <a:ea typeface="ＭＳ Ｐゴシック" charset="-128"/>
              </a:rPr>
              <a:t>Interfaces:</a:t>
            </a:r>
          </a:p>
          <a:p>
            <a:pPr lvl="1">
              <a:buFont typeface="Wingdings" charset="2"/>
              <a:buNone/>
            </a:pPr>
            <a:r>
              <a:rPr lang="en-US" altLang="en-US" sz="2000" smtClean="0">
                <a:ea typeface="ＭＳ Ｐゴシック" charset="-128"/>
              </a:rPr>
              <a:t>	</a:t>
            </a:r>
            <a:r>
              <a:rPr lang="en-US" altLang="en-US" sz="2000" smtClean="0">
                <a:latin typeface="Courier New" charset="0"/>
                <a:ea typeface="ＭＳ Ｐゴシック" charset="-128"/>
                <a:cs typeface="Courier New" charset="0"/>
              </a:rPr>
              <a:t>interface MyInterface&lt;T&gt; {</a:t>
            </a:r>
          </a:p>
          <a:p>
            <a:pPr lvl="1">
              <a:buFont typeface="Wingdings" charset="2"/>
              <a:buNone/>
            </a:pPr>
            <a:r>
              <a:rPr lang="en-US" altLang="en-US" sz="2000" smtClean="0">
                <a:latin typeface="Courier New" charset="0"/>
                <a:ea typeface="ＭＳ Ｐゴシック" charset="-128"/>
                <a:cs typeface="Courier New" charset="0"/>
              </a:rPr>
              <a:t>		…</a:t>
            </a:r>
          </a:p>
          <a:p>
            <a:pPr lvl="1">
              <a:buFont typeface="Wingdings" charset="2"/>
              <a:buNone/>
            </a:pPr>
            <a:r>
              <a:rPr lang="en-US" altLang="en-US" sz="2000" smtClean="0">
                <a:latin typeface="Courier New" charset="0"/>
                <a:ea typeface="ＭＳ Ｐゴシック" charset="-128"/>
                <a:cs typeface="Courier New" charset="0"/>
              </a:rPr>
              <a:t>	}</a:t>
            </a:r>
            <a:endParaRPr lang="en-US" altLang="en-US" sz="2000" smtClean="0">
              <a:ea typeface="ＭＳ Ｐゴシック" charset="-128"/>
            </a:endParaRPr>
          </a:p>
          <a:p>
            <a:pPr lvl="1">
              <a:buFont typeface="Wingdings" charset="2"/>
              <a:buNone/>
            </a:pPr>
            <a:endParaRPr lang="en-US" altLang="en-US" sz="2000" smtClean="0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83022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charset="-128"/>
              </a:rPr>
              <a:t>Using Generics…</a:t>
            </a:r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dirty="0" smtClean="0">
                <a:ea typeface="ＭＳ Ｐゴシック" charset="-128"/>
              </a:rPr>
              <a:t>Template Definition:</a:t>
            </a:r>
          </a:p>
          <a:p>
            <a:pPr lvl="1"/>
            <a:r>
              <a:rPr lang="en-US" altLang="en-US" sz="2000" dirty="0" smtClean="0">
                <a:ea typeface="ＭＳ Ｐゴシック" charset="-128"/>
              </a:rPr>
              <a:t>Angled brackets after class / interface name in declaration contain a list of template parameters.</a:t>
            </a:r>
          </a:p>
          <a:p>
            <a:pPr lvl="1">
              <a:buFont typeface="Wingdings" charset="2"/>
              <a:buNone/>
            </a:pPr>
            <a:r>
              <a:rPr lang="en-US" altLang="en-US" sz="1800" dirty="0" smtClean="0">
                <a:latin typeface="Courier New" charset="0"/>
                <a:ea typeface="ＭＳ Ｐゴシック" charset="-128"/>
                <a:cs typeface="Courier New" charset="0"/>
              </a:rPr>
              <a:t>		class </a:t>
            </a:r>
            <a:r>
              <a:rPr lang="en-US" altLang="en-US" sz="1800" dirty="0" err="1" smtClean="0">
                <a:latin typeface="Courier New" charset="0"/>
                <a:ea typeface="ＭＳ Ｐゴシック" charset="-128"/>
                <a:cs typeface="Courier New" charset="0"/>
              </a:rPr>
              <a:t>MyClass</a:t>
            </a:r>
            <a:r>
              <a:rPr lang="en-US" altLang="en-US" sz="1800" b="1" dirty="0" smtClean="0">
                <a:latin typeface="Courier New" charset="0"/>
                <a:ea typeface="ＭＳ Ｐゴシック" charset="-128"/>
                <a:cs typeface="Courier New" charset="0"/>
              </a:rPr>
              <a:t>&lt;T1,T2&gt;</a:t>
            </a:r>
            <a:r>
              <a:rPr lang="en-US" altLang="en-US" sz="1800" dirty="0" smtClean="0">
                <a:latin typeface="Courier New" charset="0"/>
                <a:ea typeface="ＭＳ Ｐゴシック" charset="-128"/>
                <a:cs typeface="Courier New" charset="0"/>
              </a:rPr>
              <a:t> …</a:t>
            </a:r>
          </a:p>
          <a:p>
            <a:pPr lvl="1"/>
            <a:r>
              <a:rPr lang="en-US" altLang="en-US" sz="2000" dirty="0" smtClean="0">
                <a:ea typeface="ＭＳ Ｐゴシック" charset="-128"/>
              </a:rPr>
              <a:t>Parameters can be used in place of classes / data types within code.</a:t>
            </a:r>
          </a:p>
          <a:p>
            <a:pPr lvl="1">
              <a:buFont typeface="Wingdings" charset="2"/>
              <a:buNone/>
            </a:pPr>
            <a:r>
              <a:rPr lang="en-US" altLang="en-US" sz="1800" dirty="0" smtClean="0">
                <a:latin typeface="Courier New" charset="0"/>
                <a:ea typeface="ＭＳ Ｐゴシック" charset="-128"/>
                <a:cs typeface="Courier New" charset="0"/>
              </a:rPr>
              <a:t>		public </a:t>
            </a:r>
            <a:r>
              <a:rPr lang="en-US" altLang="en-US" sz="1800" b="1" dirty="0" smtClean="0">
                <a:latin typeface="Courier New" charset="0"/>
                <a:ea typeface="ＭＳ Ｐゴシック" charset="-128"/>
                <a:cs typeface="Courier New" charset="0"/>
              </a:rPr>
              <a:t>T1</a:t>
            </a:r>
            <a:r>
              <a:rPr lang="en-US" altLang="en-US" sz="1800" dirty="0" smtClean="0">
                <a:latin typeface="Courier New" charset="0"/>
                <a:ea typeface="ＭＳ Ｐゴシック" charset="-128"/>
                <a:cs typeface="Courier New" charset="0"/>
              </a:rPr>
              <a:t> </a:t>
            </a:r>
            <a:r>
              <a:rPr lang="en-US" altLang="en-US" sz="1800" dirty="0" err="1" smtClean="0">
                <a:latin typeface="Courier New" charset="0"/>
                <a:ea typeface="ＭＳ Ｐゴシック" charset="-128"/>
                <a:cs typeface="Courier New" charset="0"/>
              </a:rPr>
              <a:t>getValue</a:t>
            </a:r>
            <a:r>
              <a:rPr lang="en-US" altLang="en-US" sz="1800" dirty="0" smtClean="0">
                <a:latin typeface="Courier New" charset="0"/>
                <a:ea typeface="ＭＳ Ｐゴシック" charset="-128"/>
                <a:cs typeface="Courier New" charset="0"/>
              </a:rPr>
              <a:t>() { … }</a:t>
            </a:r>
          </a:p>
          <a:p>
            <a:pPr lvl="1"/>
            <a:endParaRPr lang="en-US" altLang="en-US" sz="2000" dirty="0" smtClean="0">
              <a:ea typeface="ＭＳ Ｐゴシック" charset="-128"/>
            </a:endParaRPr>
          </a:p>
          <a:p>
            <a:r>
              <a:rPr lang="en-US" altLang="en-US" sz="2400" dirty="0" smtClean="0">
                <a:ea typeface="ＭＳ Ｐゴシック" charset="-128"/>
              </a:rPr>
              <a:t>Template Instantiation:</a:t>
            </a:r>
          </a:p>
          <a:p>
            <a:pPr lvl="1"/>
            <a:r>
              <a:rPr lang="en-US" altLang="en-US" sz="2000" dirty="0" smtClean="0">
                <a:ea typeface="ＭＳ Ｐゴシック" charset="-128"/>
              </a:rPr>
              <a:t>When you create objects you specify the parameters in angled brackets.</a:t>
            </a:r>
          </a:p>
          <a:p>
            <a:pPr lvl="1">
              <a:buFont typeface="Wingdings" charset="2"/>
              <a:buNone/>
            </a:pPr>
            <a:r>
              <a:rPr lang="en-US" altLang="en-US" sz="1800" dirty="0" smtClean="0">
                <a:latin typeface="Courier New" charset="0"/>
                <a:ea typeface="ＭＳ Ｐゴシック" charset="-128"/>
                <a:cs typeface="Courier New" charset="0"/>
              </a:rPr>
              <a:t> 	 </a:t>
            </a:r>
            <a:r>
              <a:rPr lang="en-US" altLang="en-US" sz="1600" dirty="0" err="1" smtClean="0">
                <a:latin typeface="Courier New" charset="0"/>
                <a:ea typeface="ＭＳ Ｐゴシック" charset="-128"/>
                <a:cs typeface="Courier New" charset="0"/>
              </a:rPr>
              <a:t>MyClass</a:t>
            </a:r>
            <a:r>
              <a:rPr lang="en-US" altLang="en-US" sz="1600" b="1" dirty="0" smtClean="0">
                <a:latin typeface="Courier New" charset="0"/>
                <a:ea typeface="ＭＳ Ｐゴシック" charset="-128"/>
                <a:cs typeface="Courier New" charset="0"/>
              </a:rPr>
              <a:t>&lt;</a:t>
            </a:r>
            <a:r>
              <a:rPr lang="en-US" altLang="en-US" sz="1600" b="1" dirty="0" err="1" smtClean="0">
                <a:latin typeface="Courier New" charset="0"/>
                <a:ea typeface="ＭＳ Ｐゴシック" charset="-128"/>
                <a:cs typeface="Courier New" charset="0"/>
              </a:rPr>
              <a:t>Integer,String</a:t>
            </a:r>
            <a:r>
              <a:rPr lang="en-US" altLang="en-US" sz="1600" b="1" dirty="0" smtClean="0">
                <a:latin typeface="Courier New" charset="0"/>
                <a:ea typeface="ＭＳ Ｐゴシック" charset="-128"/>
                <a:cs typeface="Courier New" charset="0"/>
              </a:rPr>
              <a:t>&gt;</a:t>
            </a:r>
            <a:r>
              <a:rPr lang="en-US" altLang="en-US" sz="1600" dirty="0" smtClean="0">
                <a:latin typeface="Courier New" charset="0"/>
                <a:ea typeface="ＭＳ Ｐゴシック" charset="-128"/>
                <a:cs typeface="Courier New" charset="0"/>
              </a:rPr>
              <a:t> </a:t>
            </a:r>
            <a:r>
              <a:rPr lang="en-US" altLang="en-US" sz="1600" dirty="0" err="1" smtClean="0">
                <a:latin typeface="Courier New" charset="0"/>
                <a:ea typeface="ＭＳ Ｐゴシック" charset="-128"/>
                <a:cs typeface="Courier New" charset="0"/>
              </a:rPr>
              <a:t>myc</a:t>
            </a:r>
            <a:r>
              <a:rPr lang="en-US" altLang="en-US" sz="1600" dirty="0" smtClean="0">
                <a:latin typeface="Courier New" charset="0"/>
                <a:ea typeface="ＭＳ Ｐゴシック" charset="-128"/>
                <a:cs typeface="Courier New" charset="0"/>
              </a:rPr>
              <a:t> = new </a:t>
            </a:r>
            <a:r>
              <a:rPr lang="en-US" altLang="en-US" sz="1600" dirty="0" err="1" smtClean="0">
                <a:latin typeface="Courier New" charset="0"/>
                <a:ea typeface="ＭＳ Ｐゴシック" charset="-128"/>
                <a:cs typeface="Courier New" charset="0"/>
              </a:rPr>
              <a:t>MyClass</a:t>
            </a:r>
            <a:r>
              <a:rPr lang="en-US" altLang="en-US" sz="1600" b="1" dirty="0" smtClean="0">
                <a:latin typeface="Courier New" charset="0"/>
                <a:ea typeface="ＭＳ Ｐゴシック" charset="-128"/>
                <a:cs typeface="Courier New" charset="0"/>
              </a:rPr>
              <a:t>&lt;</a:t>
            </a:r>
            <a:r>
              <a:rPr lang="en-US" altLang="en-US" sz="1600" b="1" dirty="0" err="1" smtClean="0">
                <a:latin typeface="Courier New" charset="0"/>
                <a:ea typeface="ＭＳ Ｐゴシック" charset="-128"/>
                <a:cs typeface="Courier New" charset="0"/>
              </a:rPr>
              <a:t>Integer,String</a:t>
            </a:r>
            <a:r>
              <a:rPr lang="en-US" altLang="en-US" sz="1600" b="1" dirty="0" smtClean="0">
                <a:latin typeface="Courier New" charset="0"/>
                <a:ea typeface="ＭＳ Ｐゴシック" charset="-128"/>
                <a:cs typeface="Courier New" charset="0"/>
              </a:rPr>
              <a:t>&gt;</a:t>
            </a:r>
            <a:r>
              <a:rPr lang="en-US" altLang="en-US" sz="1600" dirty="0" smtClean="0">
                <a:latin typeface="Courier New" charset="0"/>
                <a:ea typeface="ＭＳ Ｐゴシック" charset="-128"/>
                <a:cs typeface="Courier New" charset="0"/>
              </a:rPr>
              <a:t>();</a:t>
            </a:r>
          </a:p>
          <a:p>
            <a:pPr lvl="1">
              <a:buFont typeface="Wingdings" charset="2"/>
              <a:buNone/>
            </a:pPr>
            <a:r>
              <a:rPr lang="en-US" altLang="en-US" sz="1600" dirty="0" smtClean="0">
                <a:latin typeface="Courier New" charset="0"/>
                <a:ea typeface="ＭＳ Ｐゴシック" charset="-128"/>
                <a:cs typeface="Courier New" charset="0"/>
              </a:rPr>
              <a:t>		</a:t>
            </a:r>
            <a:r>
              <a:rPr lang="en-US" altLang="en-US" sz="1600" b="1" dirty="0" err="1" smtClean="0">
                <a:latin typeface="Courier New" charset="0"/>
                <a:ea typeface="ＭＳ Ｐゴシック" charset="-128"/>
                <a:cs typeface="Courier New" charset="0"/>
              </a:rPr>
              <a:t>int</a:t>
            </a:r>
            <a:r>
              <a:rPr lang="en-US" altLang="en-US" sz="1600" dirty="0" smtClean="0">
                <a:latin typeface="Courier New" charset="0"/>
                <a:ea typeface="ＭＳ Ｐゴシック" charset="-128"/>
                <a:cs typeface="Courier New" charset="0"/>
              </a:rPr>
              <a:t> value = </a:t>
            </a:r>
            <a:r>
              <a:rPr lang="en-US" altLang="en-US" sz="1600" dirty="0" err="1" smtClean="0">
                <a:latin typeface="Courier New" charset="0"/>
                <a:ea typeface="ＭＳ Ｐゴシック" charset="-128"/>
                <a:cs typeface="Courier New" charset="0"/>
              </a:rPr>
              <a:t>myc.getValue</a:t>
            </a:r>
            <a:r>
              <a:rPr lang="en-US" altLang="en-US" sz="1600" dirty="0" smtClean="0">
                <a:latin typeface="Courier New" charset="0"/>
                <a:ea typeface="ＭＳ Ｐゴシック" charset="-128"/>
                <a:cs typeface="Courier New" charset="0"/>
              </a:rPr>
              <a:t>();</a:t>
            </a:r>
            <a:endParaRPr lang="en-US" altLang="en-US" sz="1600" dirty="0" smtClean="0">
              <a:ea typeface="ＭＳ Ｐゴシック" charset="-128"/>
            </a:endParaRPr>
          </a:p>
          <a:p>
            <a:pPr lvl="1"/>
            <a:r>
              <a:rPr lang="en-US" altLang="en-US" sz="2000" dirty="0" smtClean="0">
                <a:ea typeface="ＭＳ Ｐゴシック" charset="-128"/>
              </a:rPr>
              <a:t>No brackets =&gt; all parameters default to Object.</a:t>
            </a:r>
          </a:p>
        </p:txBody>
      </p:sp>
    </p:spTree>
    <p:extLst>
      <p:ext uri="{BB962C8B-B14F-4D97-AF65-F5344CB8AC3E}">
        <p14:creationId xmlns:p14="http://schemas.microsoft.com/office/powerpoint/2010/main" val="824913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adial">
  <a:themeElements>
    <a:clrScheme name="Radial 1">
      <a:dk1>
        <a:srgbClr val="000000"/>
      </a:dk1>
      <a:lt1>
        <a:srgbClr val="FFFFFF"/>
      </a:lt1>
      <a:dk2>
        <a:srgbClr val="FFFFFF"/>
      </a:dk2>
      <a:lt2>
        <a:srgbClr val="669999"/>
      </a:lt2>
      <a:accent1>
        <a:srgbClr val="99CCFF"/>
      </a:accent1>
      <a:accent2>
        <a:srgbClr val="9999FF"/>
      </a:accent2>
      <a:accent3>
        <a:srgbClr val="FFFFFF"/>
      </a:accent3>
      <a:accent4>
        <a:srgbClr val="000000"/>
      </a:accent4>
      <a:accent5>
        <a:srgbClr val="CAE2FF"/>
      </a:accent5>
      <a:accent6>
        <a:srgbClr val="8A8AE7"/>
      </a:accent6>
      <a:hlink>
        <a:srgbClr val="996666"/>
      </a:hlink>
      <a:folHlink>
        <a:srgbClr val="6666CC"/>
      </a:folHlink>
    </a:clrScheme>
    <a:fontScheme name="Rad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IE" sz="18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IE" sz="18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Radial 1">
        <a:dk1>
          <a:srgbClr val="000000"/>
        </a:dk1>
        <a:lt1>
          <a:srgbClr val="FFFFFF"/>
        </a:lt1>
        <a:dk2>
          <a:srgbClr val="FFFFFF"/>
        </a:dk2>
        <a:lt2>
          <a:srgbClr val="669999"/>
        </a:lt2>
        <a:accent1>
          <a:srgbClr val="99CC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8A8AE7"/>
        </a:accent6>
        <a:hlink>
          <a:srgbClr val="996666"/>
        </a:hlink>
        <a:folHlink>
          <a:srgbClr val="66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ial 2">
        <a:dk1>
          <a:srgbClr val="000000"/>
        </a:dk1>
        <a:lt1>
          <a:srgbClr val="FFFFFF"/>
        </a:lt1>
        <a:dk2>
          <a:srgbClr val="FFFFFF"/>
        </a:dk2>
        <a:lt2>
          <a:srgbClr val="817F3F"/>
        </a:lt2>
        <a:accent1>
          <a:srgbClr val="FFCC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8A00"/>
        </a:accent6>
        <a:hlink>
          <a:srgbClr val="996666"/>
        </a:hlink>
        <a:folHlink>
          <a:srgbClr val="C9450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ial 3">
        <a:dk1>
          <a:srgbClr val="CC6600"/>
        </a:dk1>
        <a:lt1>
          <a:srgbClr val="FFFFFF"/>
        </a:lt1>
        <a:dk2>
          <a:srgbClr val="800000"/>
        </a:dk2>
        <a:lt2>
          <a:srgbClr val="FFFFFF"/>
        </a:lt2>
        <a:accent1>
          <a:srgbClr val="FF6600"/>
        </a:accent1>
        <a:accent2>
          <a:srgbClr val="33CCCC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2DB9B9"/>
        </a:accent6>
        <a:hlink>
          <a:srgbClr val="99FF3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4">
        <a:dk1>
          <a:srgbClr val="993300"/>
        </a:dk1>
        <a:lt1>
          <a:srgbClr val="FFFFFF"/>
        </a:lt1>
        <a:dk2>
          <a:srgbClr val="431A01"/>
        </a:dk2>
        <a:lt2>
          <a:srgbClr val="FFFFFF"/>
        </a:lt2>
        <a:accent1>
          <a:srgbClr val="FFCC00"/>
        </a:accent1>
        <a:accent2>
          <a:srgbClr val="FF9966"/>
        </a:accent2>
        <a:accent3>
          <a:srgbClr val="B0ABAA"/>
        </a:accent3>
        <a:accent4>
          <a:srgbClr val="DADADA"/>
        </a:accent4>
        <a:accent5>
          <a:srgbClr val="FFE2AA"/>
        </a:accent5>
        <a:accent6>
          <a:srgbClr val="E78A5C"/>
        </a:accent6>
        <a:hlink>
          <a:srgbClr val="FF66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5">
        <a:dk1>
          <a:srgbClr val="75878B"/>
        </a:dk1>
        <a:lt1>
          <a:srgbClr val="FFFFFF"/>
        </a:lt1>
        <a:dk2>
          <a:srgbClr val="260000"/>
        </a:dk2>
        <a:lt2>
          <a:srgbClr val="FFFFFF"/>
        </a:lt2>
        <a:accent1>
          <a:srgbClr val="0099CC"/>
        </a:accent1>
        <a:accent2>
          <a:srgbClr val="FF3300"/>
        </a:accent2>
        <a:accent3>
          <a:srgbClr val="ACAAAA"/>
        </a:accent3>
        <a:accent4>
          <a:srgbClr val="DADADA"/>
        </a:accent4>
        <a:accent5>
          <a:srgbClr val="AACAE2"/>
        </a:accent5>
        <a:accent6>
          <a:srgbClr val="E72D00"/>
        </a:accent6>
        <a:hlink>
          <a:srgbClr val="FFCC00"/>
        </a:hlink>
        <a:folHlink>
          <a:srgbClr val="CC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6">
        <a:dk1>
          <a:srgbClr val="666699"/>
        </a:dk1>
        <a:lt1>
          <a:srgbClr val="FFFFFF"/>
        </a:lt1>
        <a:dk2>
          <a:srgbClr val="000000"/>
        </a:dk2>
        <a:lt2>
          <a:srgbClr val="FFFFFF"/>
        </a:lt2>
        <a:accent1>
          <a:srgbClr val="9966FF"/>
        </a:accent1>
        <a:accent2>
          <a:srgbClr val="99CCFF"/>
        </a:accent2>
        <a:accent3>
          <a:srgbClr val="AAAAAA"/>
        </a:accent3>
        <a:accent4>
          <a:srgbClr val="DADADA"/>
        </a:accent4>
        <a:accent5>
          <a:srgbClr val="CAB8FF"/>
        </a:accent5>
        <a:accent6>
          <a:srgbClr val="8AB9E7"/>
        </a:accent6>
        <a:hlink>
          <a:srgbClr val="FFFFCC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7">
        <a:dk1>
          <a:srgbClr val="666699"/>
        </a:dk1>
        <a:lt1>
          <a:srgbClr val="FFFFFF"/>
        </a:lt1>
        <a:dk2>
          <a:srgbClr val="2A2A40"/>
        </a:dk2>
        <a:lt2>
          <a:srgbClr val="FFFFFF"/>
        </a:lt2>
        <a:accent1>
          <a:srgbClr val="006699"/>
        </a:accent1>
        <a:accent2>
          <a:srgbClr val="CC9900"/>
        </a:accent2>
        <a:accent3>
          <a:srgbClr val="ACACAF"/>
        </a:accent3>
        <a:accent4>
          <a:srgbClr val="DADADA"/>
        </a:accent4>
        <a:accent5>
          <a:srgbClr val="AAB8CA"/>
        </a:accent5>
        <a:accent6>
          <a:srgbClr val="B98A00"/>
        </a:accent6>
        <a:hlink>
          <a:srgbClr val="CC6600"/>
        </a:hlink>
        <a:folHlink>
          <a:srgbClr val="6C94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8">
        <a:dk1>
          <a:srgbClr val="BECBD8"/>
        </a:dk1>
        <a:lt1>
          <a:srgbClr val="FFFFFF"/>
        </a:lt1>
        <a:dk2>
          <a:srgbClr val="2B335B"/>
        </a:dk2>
        <a:lt2>
          <a:srgbClr val="FFFFFF"/>
        </a:lt2>
        <a:accent1>
          <a:srgbClr val="0099CC"/>
        </a:accent1>
        <a:accent2>
          <a:srgbClr val="B5DBE3"/>
        </a:accent2>
        <a:accent3>
          <a:srgbClr val="ACADB5"/>
        </a:accent3>
        <a:accent4>
          <a:srgbClr val="DADADA"/>
        </a:accent4>
        <a:accent5>
          <a:srgbClr val="AACAE2"/>
        </a:accent5>
        <a:accent6>
          <a:srgbClr val="A4C6CE"/>
        </a:accent6>
        <a:hlink>
          <a:srgbClr val="FFCC00"/>
        </a:hlink>
        <a:folHlink>
          <a:srgbClr val="586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9">
        <a:dk1>
          <a:srgbClr val="3333FF"/>
        </a:dk1>
        <a:lt1>
          <a:srgbClr val="FFFFFF"/>
        </a:lt1>
        <a:dk2>
          <a:srgbClr val="000099"/>
        </a:dk2>
        <a:lt2>
          <a:srgbClr val="FFFFFF"/>
        </a:lt2>
        <a:accent1>
          <a:srgbClr val="339966"/>
        </a:accent1>
        <a:accent2>
          <a:srgbClr val="9999FF"/>
        </a:accent2>
        <a:accent3>
          <a:srgbClr val="AAAACA"/>
        </a:accent3>
        <a:accent4>
          <a:srgbClr val="DADADA"/>
        </a:accent4>
        <a:accent5>
          <a:srgbClr val="ADCAB8"/>
        </a:accent5>
        <a:accent6>
          <a:srgbClr val="8A8AE7"/>
        </a:accent6>
        <a:hlink>
          <a:srgbClr val="FFFF99"/>
        </a:hlink>
        <a:folHlink>
          <a:srgbClr val="17A0D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10">
        <a:dk1>
          <a:srgbClr val="808000"/>
        </a:dk1>
        <a:lt1>
          <a:srgbClr val="FFFFFF"/>
        </a:lt1>
        <a:dk2>
          <a:srgbClr val="354418"/>
        </a:dk2>
        <a:lt2>
          <a:srgbClr val="FFFFFF"/>
        </a:lt2>
        <a:accent1>
          <a:srgbClr val="60897C"/>
        </a:accent1>
        <a:accent2>
          <a:srgbClr val="99CC00"/>
        </a:accent2>
        <a:accent3>
          <a:srgbClr val="AEB0AB"/>
        </a:accent3>
        <a:accent4>
          <a:srgbClr val="DADADA"/>
        </a:accent4>
        <a:accent5>
          <a:srgbClr val="B6C4BF"/>
        </a:accent5>
        <a:accent6>
          <a:srgbClr val="8AB900"/>
        </a:accent6>
        <a:hlink>
          <a:srgbClr val="CCCC00"/>
        </a:hlink>
        <a:folHlink>
          <a:srgbClr val="66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Radial</Template>
  <TotalTime>2829</TotalTime>
  <Words>537</Words>
  <Application>Microsoft Office PowerPoint</Application>
  <PresentationFormat>On-screen Show (4:3)</PresentationFormat>
  <Paragraphs>216</Paragraphs>
  <Slides>16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Radial</vt:lpstr>
      <vt:lpstr>Generics</vt:lpstr>
      <vt:lpstr>What is Generics for Java?</vt:lpstr>
      <vt:lpstr>What is Generics for Java?</vt:lpstr>
      <vt:lpstr>What is Generics for Java?</vt:lpstr>
      <vt:lpstr>What is Generics for Java?</vt:lpstr>
      <vt:lpstr>Why use Generics?</vt:lpstr>
      <vt:lpstr>Why use Generics?</vt:lpstr>
      <vt:lpstr>Where can I use Generics?</vt:lpstr>
      <vt:lpstr>Using Generics…</vt:lpstr>
      <vt:lpstr>Example: Stacks</vt:lpstr>
      <vt:lpstr>Example: Stacks</vt:lpstr>
      <vt:lpstr>Example: ArrayStack</vt:lpstr>
      <vt:lpstr>Example: ArrayStack</vt:lpstr>
      <vt:lpstr>Example: Test</vt:lpstr>
      <vt:lpstr>Example: Test</vt:lpstr>
      <vt:lpstr>Summary</vt:lpstr>
    </vt:vector>
  </TitlesOfParts>
  <Company>Office 2004 Test Drive User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Algorithms</dc:title>
  <dc:creator>Office 2004 Test Drive User</dc:creator>
  <cp:lastModifiedBy>Rem Collier</cp:lastModifiedBy>
  <cp:revision>79</cp:revision>
  <cp:lastPrinted>2009-10-20T13:48:42Z</cp:lastPrinted>
  <dcterms:created xsi:type="dcterms:W3CDTF">2009-10-20T09:03:06Z</dcterms:created>
  <dcterms:modified xsi:type="dcterms:W3CDTF">2014-02-12T13:03:20Z</dcterms:modified>
</cp:coreProperties>
</file>