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8" r:id="rId4"/>
    <p:sldId id="267" r:id="rId5"/>
    <p:sldId id="260" r:id="rId6"/>
    <p:sldId id="262" r:id="rId7"/>
    <p:sldId id="263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C680-C16F-E83D-4521-9A01FB83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2A4B-E237-A9B8-B882-469FBFCD8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44C6-3357-2B3A-DCD2-59D868CD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C0CB-D5BB-F25E-2E01-4BD755EB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9427-FEF3-38D8-1B41-627DDEFE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53DF-DE48-CC27-6EF0-4E57E53F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2D6D3-7ED2-CDAA-3851-B6633DA9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501E-5F23-2DD4-0778-90E3D330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9508-EB9D-D6C2-2DE6-0728D158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1B28-D459-D8D9-1FA2-D06C0455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D9B9C-7281-4DD6-36C6-CF9679A24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C4D8F-2892-BBDC-D7E9-D3FF280F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F6C91-CA64-F795-7BE7-5F27C67F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021E-7397-7B8C-35B6-7356DE7F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B9EE-8A9E-3338-7F7D-198128E1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6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8675-762E-FDDF-3C6A-F8338DEC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5B8C-E892-2B70-2631-002FF550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5062-6AE9-D42B-0F8E-9768ED76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D3E2-6918-E7DF-57F3-BCBB7373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CE6D-AC4E-D677-E150-D3524AE8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5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5A6-6405-AE1D-4F0C-E5F0915A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28279-8942-13CB-DE0B-2AA5D933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7DB46-04D0-7AFF-6245-67DEE171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29D6-1DCB-7D28-5732-A0E5B19A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666A-7F80-55F5-1BCB-0495C98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3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CC67-5801-073B-E464-F318B655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7F2B-8B6B-9018-BAD1-B8ED084F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DFEEF-DB1C-B1F1-3C60-C5BFA778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2709D-C228-44B6-F2C1-B90EFC9A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2F24-177F-D259-F4CC-387A39F3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0D3C-D270-C2B8-705A-30036790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1E64-D850-8A2A-37B4-92095325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7891-2B29-6435-3300-F3F259B4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AD105-C345-8653-2E5E-593301C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D6F4B-05FD-CFDE-E386-696002023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6AE57-4E9F-9CCF-2113-610C219E7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A4550-B0F5-D1D0-47CA-C9F390F4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86DC8-24A7-2635-6ABC-95A9D924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FA331-545B-26E6-4D12-9FADCF56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8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1CA7-4248-8381-AEA7-76F3CB13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9CC9B-9A1B-BB0F-B2BA-3907F895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DC1E-6C94-CB84-D60C-1D721FF0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05AA-B023-C5E8-615F-EC9F4904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51C6E-4DC3-8711-593F-ADF3E12F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F9049-EAD6-8022-E6FE-F1BA378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B660-D1D6-9483-2DB9-535A22E7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1D5E-CF77-3B6F-CD7A-0FFB4630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E917-D04B-CE5C-F78A-EAFAF6EB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99EA3-C47D-9523-A80D-AB3921F1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ECAA-29B5-6B57-09F4-EB7A5B20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ABD5-E86F-8567-79A2-05423A2F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DD324-1FEC-6157-3B3B-F8F65832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8BC6-473D-238E-A6D0-515E2944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519C2-2E10-FDAE-2988-2F79652FB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D9882-B9C5-DC58-A0E5-828A332C7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35D4-4999-0AD9-C32C-FAE775E5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49656-C340-CB5A-15B7-02C82510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02618-70DE-1289-D421-6838E9A3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0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D9F4B-72C7-ED97-CC66-B8BEC657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6FFBD-185B-D4A7-3345-276FE9C0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EF84-9D5F-B619-8FAB-5D8AB815B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AFAB-1E37-4417-9999-5C860249278F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1E17-2502-444C-F8E2-1357D635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9637-A636-3D34-DC2E-7671FB52E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90E11-24A7-4811-A679-5E7466362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73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C073-DAF6-A205-DB56-0E5D23A3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IPL Auction Analysis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5C669-A118-7BA0-9792-1E9D4D00B0DF}"/>
              </a:ext>
            </a:extLst>
          </p:cNvPr>
          <p:cNvSpPr txBox="1"/>
          <p:nvPr/>
        </p:nvSpPr>
        <p:spPr>
          <a:xfrm>
            <a:off x="718457" y="1502229"/>
            <a:ext cx="110567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consists of auction prices for the players in the season of 2022-23.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Dataset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Season – Year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 – Player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Nationality – Player belongs to nationality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– Type of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Team – Player belongs to </a:t>
            </a:r>
            <a:r>
              <a:rPr lang="en-US" sz="2400" dirty="0" err="1"/>
              <a:t>ipl</a:t>
            </a:r>
            <a:r>
              <a:rPr lang="en-US" sz="2400" dirty="0"/>
              <a:t>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Price – Price of the player during the auction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609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5A75B-5535-A006-D618-8A7656D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16" y="128583"/>
            <a:ext cx="6448434" cy="3224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546E8-F28B-7621-542E-754DF3E5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1" y="3133724"/>
            <a:ext cx="6343660" cy="3171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5BDA6-1120-3FDB-E221-9623DBF9A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76"/>
            <a:ext cx="6448434" cy="32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09004-F6C4-657C-D9D2-9BA7A4C55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" y="0"/>
            <a:ext cx="6238875" cy="3119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567A1-3005-0981-1A79-51A3B7C7F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0" y="0"/>
            <a:ext cx="6134110" cy="306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DF1E8-B6AD-64FC-6B47-08CA4A0E4350}"/>
              </a:ext>
            </a:extLst>
          </p:cNvPr>
          <p:cNvSpPr txBox="1"/>
          <p:nvPr/>
        </p:nvSpPr>
        <p:spPr>
          <a:xfrm>
            <a:off x="752475" y="3857625"/>
            <a:ext cx="10839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Wicket Keeper, Batsman and All Rounder Players has the similar average price by the type of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Bowler has the least average price.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Sunrisers Hyderabad and Punjab Kings team players has the highest paid average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Kolkata Knight Riders team players has the least paid average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87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4958D-750C-CD9D-49F8-FCE0F3E8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76FA5-4A42-4ED6-E8E9-868FB905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1" y="0"/>
            <a:ext cx="9144018" cy="4572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357F1-D72E-F902-9E7C-CC3530F6DE31}"/>
              </a:ext>
            </a:extLst>
          </p:cNvPr>
          <p:cNvSpPr txBox="1"/>
          <p:nvPr/>
        </p:nvSpPr>
        <p:spPr>
          <a:xfrm>
            <a:off x="1971675" y="4752975"/>
            <a:ext cx="854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All-Rounders and Bowlers are the highest number of players in top 20 highest paid players.  </a:t>
            </a:r>
          </a:p>
        </p:txBody>
      </p:sp>
    </p:spTree>
    <p:extLst>
      <p:ext uri="{BB962C8B-B14F-4D97-AF65-F5344CB8AC3E}">
        <p14:creationId xmlns:p14="http://schemas.microsoft.com/office/powerpoint/2010/main" val="389336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A9CF3-BE65-45A8-89A8-75EF099D5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16" y="0"/>
            <a:ext cx="9144018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51B8B-4F6E-E327-ABEB-4E1164B7A4EB}"/>
              </a:ext>
            </a:extLst>
          </p:cNvPr>
          <p:cNvSpPr txBox="1"/>
          <p:nvPr/>
        </p:nvSpPr>
        <p:spPr>
          <a:xfrm>
            <a:off x="1657350" y="4667250"/>
            <a:ext cx="89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top 20 highest paid players, nationality preferences are equal.</a:t>
            </a:r>
          </a:p>
        </p:txBody>
      </p:sp>
    </p:spTree>
    <p:extLst>
      <p:ext uri="{BB962C8B-B14F-4D97-AF65-F5344CB8AC3E}">
        <p14:creationId xmlns:p14="http://schemas.microsoft.com/office/powerpoint/2010/main" val="187449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EF781-78B5-8BC8-FF21-DB2DFF057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1" y="0"/>
            <a:ext cx="9144018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7BC4B-628D-B9EE-E680-888A83DC8048}"/>
              </a:ext>
            </a:extLst>
          </p:cNvPr>
          <p:cNvSpPr txBox="1"/>
          <p:nvPr/>
        </p:nvSpPr>
        <p:spPr>
          <a:xfrm>
            <a:off x="1838325" y="504825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Punjab Kings and Sunrisers Hyderabad have the highest number of players in top 20 highest paid players.</a:t>
            </a:r>
          </a:p>
        </p:txBody>
      </p:sp>
    </p:spTree>
    <p:extLst>
      <p:ext uri="{BB962C8B-B14F-4D97-AF65-F5344CB8AC3E}">
        <p14:creationId xmlns:p14="http://schemas.microsoft.com/office/powerpoint/2010/main" val="70205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63C6-61C2-5472-4518-3D454652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23844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042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IPL Auction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RAHAMAN</dc:creator>
  <cp:lastModifiedBy>ABDUR RAHAMAN</cp:lastModifiedBy>
  <cp:revision>1</cp:revision>
  <dcterms:created xsi:type="dcterms:W3CDTF">2022-12-30T07:34:32Z</dcterms:created>
  <dcterms:modified xsi:type="dcterms:W3CDTF">2022-12-30T10:44:15Z</dcterms:modified>
</cp:coreProperties>
</file>