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7" r:id="rId1"/>
  </p:sldMasterIdLst>
  <p:notesMasterIdLst>
    <p:notesMasterId r:id="rId22"/>
  </p:notesMasterIdLst>
  <p:handoutMasterIdLst>
    <p:handoutMasterId r:id="rId23"/>
  </p:handoutMasterIdLst>
  <p:sldIdLst>
    <p:sldId id="490" r:id="rId2"/>
    <p:sldId id="256" r:id="rId3"/>
    <p:sldId id="497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17" r:id="rId20"/>
    <p:sldId id="4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/>
  <p:cmAuthor id="2" name="Microsoft Office User" initials="Office [2]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166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889" autoAdjust="0"/>
  </p:normalViewPr>
  <p:slideViewPr>
    <p:cSldViewPr>
      <p:cViewPr varScale="1">
        <p:scale>
          <a:sx n="58" d="100"/>
          <a:sy n="58" d="100"/>
        </p:scale>
        <p:origin x="114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0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A85105-CC16-4691-8BE3-899DF91812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71911-8E34-4DBC-B2F1-DDD00E4523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9B13A-4290-4B48-93C0-A46F73C3F7A6}" type="datetimeFigureOut">
              <a:rPr lang="aa-ET" smtClean="0"/>
              <a:t>06/30/2024</a:t>
            </a:fld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BEA02-26A0-4E4B-BE0D-5888DDD18B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84B69-3137-4E25-A1C7-D9213D150C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1448-3844-442E-B962-1E6C2974B96E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723593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2350E-4EEA-4CC4-A55C-30C96F63F0C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E80CC-5FB3-4265-9A52-FA615A38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9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6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Platform for Privacy Preferences (P3P) is a standard for websites to declare their privacy policies in a machine-readable format. </a:t>
            </a:r>
            <a:r>
              <a:rPr lang="en-US"/>
              <a:t>It allows websites to communicate their data collection and use practices to users and user agents (like browsers), helping users make informed decisions about sharing personal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0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1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37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1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380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5613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17814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4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4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531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884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21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41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425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24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5CEF8A-1D44-4D5A-8A31-D678227C6DF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15" y="2899788"/>
            <a:ext cx="2301969" cy="10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sherazaslam/ho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1AA9E-59AC-4A99-8692-9D4B0D8724EC}"/>
              </a:ext>
            </a:extLst>
          </p:cNvPr>
          <p:cNvSpPr/>
          <p:nvPr/>
        </p:nvSpPr>
        <p:spPr>
          <a:xfrm>
            <a:off x="1" y="0"/>
            <a:ext cx="12188282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87" y="3420721"/>
            <a:ext cx="11737305" cy="1800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MIRPUR UNIVERSITY OF SCIENCE AND TECHNOLOGY (MUST), MIRPUR</a:t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DEPARMENT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TECHNOLOGY</a:t>
            </a:r>
            <a:br>
              <a:rPr lang="en-US" sz="2400" dirty="0">
                <a:solidFill>
                  <a:srgbClr val="2916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000" b="1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0F5B4-EB9F-4074-BF3A-D36E7FF6A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49" y="1048125"/>
            <a:ext cx="5230379" cy="240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Privacy Legislation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2209800"/>
            <a:ext cx="7543800" cy="3581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Fair Credit Reporting Act – 1970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Freedom of Information Act – 1970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Federal Privacy Act – 1974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Video Privacy Protection act – 1988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Computer Matching and Privacy Protections Act – 1988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53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Your Boss is Spying on You!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2362200"/>
            <a:ext cx="7772400" cy="3886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software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 per minute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breaks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computer files are used and for how long</a:t>
            </a:r>
          </a:p>
          <a:p>
            <a:pPr marL="0" indent="0" algn="ctr">
              <a:buNone/>
            </a:pPr>
            <a:r>
              <a:rPr lang="en-US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groups want legislation requiring employers to alert employees that they are being monitored.</a:t>
            </a:r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200" dirty="0">
                <a:solidFill>
                  <a:schemeClr val="bg2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200" dirty="0">
                <a:solidFill>
                  <a:schemeClr val="bg2">
                    <a:lumMod val="50000"/>
                  </a:schemeClr>
                </a:solidFill>
              </a:rPr>
              <a:t>Professional Practices</a:t>
            </a:r>
          </a:p>
        </p:txBody>
      </p:sp>
    </p:spTree>
    <p:extLst>
      <p:ext uri="{BB962C8B-B14F-4D97-AF65-F5344CB8AC3E}">
        <p14:creationId xmlns:p14="http://schemas.microsoft.com/office/powerpoint/2010/main" val="640784789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Monitoring by Web Sites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133600"/>
            <a:ext cx="7848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Records: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Site you just left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Everything you do while on the site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you use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Click stream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Series of clicks that link from site to site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History of what the user chooses to view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200">
                <a:solidFill>
                  <a:schemeClr val="bg2">
                    <a:lumMod val="50000"/>
                  </a:schemeClr>
                </a:solidFill>
              </a:rPr>
              <a:t>Professional Practices</a:t>
            </a:r>
            <a:endParaRPr lang="en-CA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200" dirty="0">
                <a:solidFill>
                  <a:schemeClr val="bg2">
                    <a:lumMod val="50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40851350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Monitoring by Web Sites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1981200"/>
            <a:ext cx="7391400" cy="4343400"/>
          </a:xfrm>
        </p:spPr>
        <p:txBody>
          <a:bodyPr rtlCol="0">
            <a:normAutofit fontScale="92500" lnSpcReduction="10000"/>
          </a:bodyPr>
          <a:lstStyle/>
          <a:p>
            <a:pPr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Cookie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Stores information about you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Located on your hard drive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Beneficial uses</a:t>
            </a:r>
          </a:p>
          <a:p>
            <a:pPr lvl="1">
              <a:spcBef>
                <a:spcPct val="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Viewing preferences</a:t>
            </a:r>
          </a:p>
          <a:p>
            <a:pPr lvl="1">
              <a:spcBef>
                <a:spcPct val="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Online shopping</a:t>
            </a:r>
          </a:p>
          <a:p>
            <a:pPr lvl="1">
              <a:spcBef>
                <a:spcPct val="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Secure sites retain password in cookie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Controversial use</a:t>
            </a:r>
          </a:p>
          <a:p>
            <a:pPr lvl="1">
              <a:spcBef>
                <a:spcPct val="0"/>
              </a:spcBef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Tracking surfing habits for advertisers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 set browser to refuse cookies or warn before storing</a:t>
            </a:r>
          </a:p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Software available to manage cookies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016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P3P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for Privacy Preference Project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proposed by the World Wide Web Consortium (W3C)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sets privacy preferences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transmits privacy policies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determines if web site meets users’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 by web site is voluntary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8198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Junk e-mail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38800" y="2514600"/>
            <a:ext cx="4343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Cheaper than snail mail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/>
              <a:t>The ordinary postal system as opposed to email.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e-mail messages to “everyone”</a:t>
            </a:r>
          </a:p>
        </p:txBody>
      </p:sp>
      <p:pic>
        <p:nvPicPr>
          <p:cNvPr id="94214" name="Picture 6" descr="mrc11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2600"/>
            <a:ext cx="32464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200" dirty="0">
                <a:solidFill>
                  <a:schemeClr val="bg2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200">
                <a:solidFill>
                  <a:schemeClr val="bg2">
                    <a:lumMod val="50000"/>
                  </a:schemeClr>
                </a:solidFill>
              </a:rPr>
              <a:t>Professional Practices</a:t>
            </a:r>
            <a:endParaRPr lang="en-CA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517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Junk e-mail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Help eliminate junk e-mail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 not complete a member profile with online service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 not fill in registration forms unless the source promises not to sell or exchange your information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Never respond to spamming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filter software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bg2">
                    <a:lumMod val="50000"/>
                  </a:schemeClr>
                </a:solidFill>
              </a:rPr>
              <a:t>Professional Practices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200" dirty="0">
                <a:solidFill>
                  <a:schemeClr val="bg2">
                    <a:lumMod val="50000"/>
                  </a:schemeClr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74340348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Protecting Children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79248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software – high-tech chaperone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browser history to see what sites are visited</a:t>
            </a:r>
          </a:p>
        </p:txBody>
      </p:sp>
      <p:pic>
        <p:nvPicPr>
          <p:cNvPr id="96264" name="Picture 8" descr="D:\8045D_Prentice Hall\Capron\0-13-091954-3\jpeg_files\ch11\AACBSQG1.jpe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64152" y="3933056"/>
            <a:ext cx="3124200" cy="2286000"/>
          </a:xfrm>
          <a:noFill/>
        </p:spPr>
      </p:pic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200" dirty="0">
                <a:solidFill>
                  <a:schemeClr val="bg2">
                    <a:lumMod val="50000"/>
                  </a:schemeClr>
                </a:solidFill>
              </a:rPr>
              <a:t>17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200" dirty="0">
                <a:solidFill>
                  <a:schemeClr val="bg2">
                    <a:lumMod val="50000"/>
                  </a:schemeClr>
                </a:solidFill>
              </a:rPr>
              <a:t>Professional Practices</a:t>
            </a:r>
          </a:p>
        </p:txBody>
      </p:sp>
    </p:spTree>
    <p:extLst>
      <p:ext uri="{BB962C8B-B14F-4D97-AF65-F5344CB8AC3E}">
        <p14:creationId xmlns:p14="http://schemas.microsoft.com/office/powerpoint/2010/main" val="27932030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Protecting Children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2362200"/>
            <a:ext cx="7620000" cy="3048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Laws</a:t>
            </a:r>
          </a:p>
          <a:p>
            <a:pPr marL="0" indent="0">
              <a:spcBef>
                <a:spcPct val="60000"/>
              </a:spcBef>
              <a:buNone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60000"/>
              </a:spcBef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Decency Act – 1996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Children’s Online Privacy Protection Act (COPPA) – 2000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200" dirty="0">
                <a:solidFill>
                  <a:schemeClr val="bg2">
                    <a:lumMod val="50000"/>
                  </a:schemeClr>
                </a:solidFill>
              </a:rPr>
              <a:t>Professional Practices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200" dirty="0">
                <a:solidFill>
                  <a:schemeClr val="bg2">
                    <a:lumMod val="50000"/>
                  </a:schemeClr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988142130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Zlatanov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Computer security and mobile security challenges.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A.C.,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Mubareka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Steel, J.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Palese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2007. Influenza virus transmission is dependent on relative humidity and temperature.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3(10), p.e151.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Patrick, A.S. and Kenny, S., 2003, March. From privacy legislation to interface design: Implementing information privacy in human-computer interactions. In International Workshop on Privacy Enhancing Technologies (pp. 107-124). Springer, Berlin, Heidelberg.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Reagle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Jr, J., 2013, November. Designing a social protocol: Lessons learned from the platform for privacy preferences project. In Telephony, the Internet, and the Media: Selected Papers From the 1997 Telecommunications Policy Research Conference (p. 215). Routledge.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Bates, C.L.,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Cragun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B.J. and Day, P.R., International Business Machines Corp, 2004. Method and computer program product for implementing parental supervision for internet browsing. U.S. Patent 6,745,367.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132" y="6477669"/>
            <a:ext cx="41148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3" y="6477670"/>
            <a:ext cx="27432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BCACF6-43D6-4B89-A0FD-3B235A1792F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236A44-59A9-44BD-9549-C2F31ADF7AC7}"/>
                </a:ext>
              </a:extLst>
            </p:cNvPr>
            <p:cNvSpPr/>
            <p:nvPr/>
          </p:nvSpPr>
          <p:spPr>
            <a:xfrm>
              <a:off x="0" y="0"/>
              <a:ext cx="12192000" cy="3284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21AA9E-59AC-4A99-8692-9D4B0D8724EC}"/>
                </a:ext>
              </a:extLst>
            </p:cNvPr>
            <p:cNvSpPr/>
            <p:nvPr/>
          </p:nvSpPr>
          <p:spPr>
            <a:xfrm>
              <a:off x="1" y="3284984"/>
              <a:ext cx="12188282" cy="35730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512" y="584682"/>
            <a:ext cx="11737305" cy="270029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b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BIT-4802</a:t>
            </a: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[11]: 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Privacy: Computers and Internet</a:t>
            </a:r>
            <a:endParaRPr lang="en-C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172" y="3284983"/>
            <a:ext cx="7247656" cy="3573016"/>
          </a:xfrm>
        </p:spPr>
        <p:txBody>
          <a:bodyPr>
            <a:normAutofit fontScale="25000" lnSpcReduction="20000"/>
          </a:bodyPr>
          <a:lstStyle/>
          <a:p>
            <a:endParaRPr lang="en-US" sz="9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CA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CA" sz="9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CA" sz="9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Samina</a:t>
            </a:r>
            <a:r>
              <a:rPr lang="en-CA" sz="9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Khalid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8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(Lecturer)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7200" b="1" dirty="0">
                <a:solidFill>
                  <a:srgbClr val="2916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April 23, 2020</a:t>
            </a:r>
            <a:endParaRPr lang="en-CA" sz="8000" b="1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1AA9E-59AC-4A99-8692-9D4B0D8724EC}"/>
              </a:ext>
            </a:extLst>
          </p:cNvPr>
          <p:cNvSpPr/>
          <p:nvPr/>
        </p:nvSpPr>
        <p:spPr>
          <a:xfrm>
            <a:off x="1" y="0"/>
            <a:ext cx="12188282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348" y="1772816"/>
            <a:ext cx="11737305" cy="1800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CA" sz="3600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Today’s Agenda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Transmission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Infected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Precaution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they get my data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Legislation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§"/>
            </a:pP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132" y="6477669"/>
            <a:ext cx="4114800" cy="365125"/>
          </a:xfrm>
        </p:spPr>
        <p:txBody>
          <a:bodyPr/>
          <a:lstStyle/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3" y="6477670"/>
            <a:ext cx="27432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1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27384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 Transmission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5440" y="1340768"/>
            <a:ext cx="7772400" cy="13716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pPr algn="ctr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Diskettes</a:t>
            </a:r>
          </a:p>
        </p:txBody>
      </p:sp>
      <p:pic>
        <p:nvPicPr>
          <p:cNvPr id="54276" name="Picture 7" descr="7713d11_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424" y="2291588"/>
            <a:ext cx="10801199" cy="4737812"/>
          </a:xfrm>
          <a:noFill/>
        </p:spPr>
      </p:pic>
      <p:sp>
        <p:nvSpPr>
          <p:cNvPr id="5" name="Footer Placeholder 1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Professional Practices</a:t>
            </a:r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1120588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Getting Infected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286000"/>
            <a:ext cx="77724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Executing the virus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Booting from a diskette containing an infected boot sector including accidentally leaving a “non-system disk” in the floppy drive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an infected file and executing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Opening an infected e-mail attachment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 viewing e-mail in some versions of Microsoft Outlook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57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Virus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Precautions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438400"/>
            <a:ext cx="77724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aware of free software from the Internet or friends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install programs from diskettes in sealed packages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virus-scanning software to check any file or document before loading it onto your hard disk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76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362200"/>
            <a:ext cx="7772400" cy="27432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Where is my data?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 is it used?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Who sees it?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anything private anymore?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895600" y="5410200"/>
            <a:ext cx="6324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40000"/>
              </a:spcBef>
              <a:buFontTx/>
              <a:buNone/>
            </a:pPr>
            <a:r>
              <a:rPr lang="en-US" altLang="en-US" i="1">
                <a:solidFill>
                  <a:srgbClr val="64FF33"/>
                </a:solidFill>
                <a:latin typeface="Arial" panose="020B0604020202020204" pitchFamily="34" charset="0"/>
              </a:rPr>
              <a:t>Everything about you is in at least one computer file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001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How Did They Get My Data?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09800" y="2362200"/>
            <a:ext cx="3810000" cy="3733800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Loans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Charge accounts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Orders via mail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Magazine subscriptions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Tax forms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Applications for schools, jobs, clubs</a:t>
            </a:r>
          </a:p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172200" y="2362200"/>
            <a:ext cx="3810000" cy="3733800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Insurance claim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Hospital stay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Sending checks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Fund-raisers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Advertisers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Warranties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Military draft registration</a:t>
            </a:r>
          </a:p>
          <a:p>
            <a:pPr>
              <a:defRPr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Court petition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80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-27384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They Get My Data?</a:t>
            </a:r>
          </a:p>
        </p:txBody>
      </p:sp>
      <p:pic>
        <p:nvPicPr>
          <p:cNvPr id="137224" name="Picture 8" descr="7713d11_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280" y="1412775"/>
            <a:ext cx="6766032" cy="4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8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45446</TotalTime>
  <Words>859</Words>
  <Application>Microsoft Office PowerPoint</Application>
  <PresentationFormat>Widescreen</PresentationFormat>
  <Paragraphs>166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MIRPUR UNIVERSITY OF SCIENCE AND TECHNOLOGY (MUST), MIRPUR DEPARMENT OF COMPUTER SCIENCE &amp; INFORMATION TECHNOLOGY </vt:lpstr>
      <vt:lpstr>Professional Practices BIT-4802    Lecture [11]:  Security and Privacy: Computers and Internet</vt:lpstr>
      <vt:lpstr>Today’s Agenda </vt:lpstr>
      <vt:lpstr>Virus Transmission</vt:lpstr>
      <vt:lpstr>Virus Getting Infected</vt:lpstr>
      <vt:lpstr>Virus Precautions</vt:lpstr>
      <vt:lpstr>Privacy</vt:lpstr>
      <vt:lpstr>Privacy How Did They Get My Data?</vt:lpstr>
      <vt:lpstr>Privacy How Did They Get My Data?</vt:lpstr>
      <vt:lpstr>Privacy Legislation</vt:lpstr>
      <vt:lpstr>Privacy  Your Boss is Spying on You!</vt:lpstr>
      <vt:lpstr>Privacy  Monitoring by Web Sites</vt:lpstr>
      <vt:lpstr>Privacy  Monitoring by Web Sites</vt:lpstr>
      <vt:lpstr>Privacy</vt:lpstr>
      <vt:lpstr>Junk e-mail</vt:lpstr>
      <vt:lpstr>Junk e-mail</vt:lpstr>
      <vt:lpstr>Protecting Children</vt:lpstr>
      <vt:lpstr>Protecting Children</vt:lpstr>
      <vt:lpstr>References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 for Sensor networks</dc:title>
  <dc:creator>Owner</dc:creator>
  <cp:lastModifiedBy>Anum Asim</cp:lastModifiedBy>
  <cp:revision>2826</cp:revision>
  <cp:lastPrinted>2017-08-12T07:44:09Z</cp:lastPrinted>
  <dcterms:created xsi:type="dcterms:W3CDTF">2011-09-30T01:10:50Z</dcterms:created>
  <dcterms:modified xsi:type="dcterms:W3CDTF">2024-06-30T03:47:53Z</dcterms:modified>
</cp:coreProperties>
</file>