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67" r:id="rId1"/>
  </p:sldMasterIdLst>
  <p:notesMasterIdLst>
    <p:notesMasterId r:id="rId22"/>
  </p:notesMasterIdLst>
  <p:handoutMasterIdLst>
    <p:handoutMasterId r:id="rId23"/>
  </p:handoutMasterIdLst>
  <p:sldIdLst>
    <p:sldId id="490" r:id="rId2"/>
    <p:sldId id="256" r:id="rId3"/>
    <p:sldId id="497" r:id="rId4"/>
    <p:sldId id="533" r:id="rId5"/>
    <p:sldId id="534" r:id="rId6"/>
    <p:sldId id="535" r:id="rId7"/>
    <p:sldId id="536" r:id="rId8"/>
    <p:sldId id="537" r:id="rId9"/>
    <p:sldId id="538" r:id="rId10"/>
    <p:sldId id="539" r:id="rId11"/>
    <p:sldId id="540" r:id="rId12"/>
    <p:sldId id="541" r:id="rId13"/>
    <p:sldId id="542" r:id="rId14"/>
    <p:sldId id="543" r:id="rId15"/>
    <p:sldId id="544" r:id="rId16"/>
    <p:sldId id="545" r:id="rId17"/>
    <p:sldId id="546" r:id="rId18"/>
    <p:sldId id="547" r:id="rId19"/>
    <p:sldId id="517" r:id="rId20"/>
    <p:sldId id="49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lastIdx="0" clrIdx="0"/>
  <p:cmAuthor id="2" name="Microsoft Office User" initials="Office [2]"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166F"/>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86433" autoAdjust="0"/>
  </p:normalViewPr>
  <p:slideViewPr>
    <p:cSldViewPr>
      <p:cViewPr varScale="1">
        <p:scale>
          <a:sx n="66" d="100"/>
          <a:sy n="66" d="100"/>
        </p:scale>
        <p:origin x="816" y="54"/>
      </p:cViewPr>
      <p:guideLst>
        <p:guide orient="horz" pos="2160"/>
        <p:guide pos="3840"/>
      </p:guideLst>
    </p:cSldViewPr>
  </p:slideViewPr>
  <p:outlineViewPr>
    <p:cViewPr>
      <p:scale>
        <a:sx n="33" d="100"/>
        <a:sy n="33" d="100"/>
      </p:scale>
      <p:origin x="0" y="-5408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0A85105-CC16-4691-8BE3-899DF918128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aa-ET"/>
          </a:p>
        </p:txBody>
      </p:sp>
      <p:sp>
        <p:nvSpPr>
          <p:cNvPr id="3" name="Date Placeholder 2">
            <a:extLst>
              <a:ext uri="{FF2B5EF4-FFF2-40B4-BE49-F238E27FC236}">
                <a16:creationId xmlns:a16="http://schemas.microsoft.com/office/drawing/2014/main" id="{CF271911-8E34-4DBC-B2F1-DDD00E45232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A39B13A-4290-4B48-93C0-A46F73C3F7A6}" type="datetimeFigureOut">
              <a:rPr lang="aa-ET" smtClean="0"/>
              <a:t>06/24/2025</a:t>
            </a:fld>
            <a:endParaRPr lang="aa-ET"/>
          </a:p>
        </p:txBody>
      </p:sp>
      <p:sp>
        <p:nvSpPr>
          <p:cNvPr id="4" name="Footer Placeholder 3">
            <a:extLst>
              <a:ext uri="{FF2B5EF4-FFF2-40B4-BE49-F238E27FC236}">
                <a16:creationId xmlns:a16="http://schemas.microsoft.com/office/drawing/2014/main" id="{B98BEA02-26A0-4E4B-BE0D-5888DDD18B0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aa-ET"/>
          </a:p>
        </p:txBody>
      </p:sp>
      <p:sp>
        <p:nvSpPr>
          <p:cNvPr id="5" name="Slide Number Placeholder 4">
            <a:extLst>
              <a:ext uri="{FF2B5EF4-FFF2-40B4-BE49-F238E27FC236}">
                <a16:creationId xmlns:a16="http://schemas.microsoft.com/office/drawing/2014/main" id="{C4684B69-3137-4E25-A1C7-D9213D150CC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EA31448-3844-442E-B962-1E6C2974B96E}" type="slidenum">
              <a:rPr lang="aa-ET" smtClean="0"/>
              <a:t>‹#›</a:t>
            </a:fld>
            <a:endParaRPr lang="aa-ET"/>
          </a:p>
        </p:txBody>
      </p:sp>
    </p:spTree>
    <p:extLst>
      <p:ext uri="{BB962C8B-B14F-4D97-AF65-F5344CB8AC3E}">
        <p14:creationId xmlns:p14="http://schemas.microsoft.com/office/powerpoint/2010/main" val="27235937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A2350E-4EEA-4CC4-A55C-30C96F63F0C1}" type="datetimeFigureOut">
              <a:rPr lang="en-US" smtClean="0"/>
              <a:t>6/24/2025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DE80CC-5FB3-4265-9A52-FA615A385167}" type="slidenum">
              <a:rPr lang="en-US" smtClean="0"/>
              <a:t>‹#›</a:t>
            </a:fld>
            <a:endParaRPr lang="en-US"/>
          </a:p>
        </p:txBody>
      </p:sp>
    </p:spTree>
    <p:extLst>
      <p:ext uri="{BB962C8B-B14F-4D97-AF65-F5344CB8AC3E}">
        <p14:creationId xmlns:p14="http://schemas.microsoft.com/office/powerpoint/2010/main" val="358059947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E80CC-5FB3-4265-9A52-FA615A385167}" type="slidenum">
              <a:rPr lang="en-US" smtClean="0"/>
              <a:t>1</a:t>
            </a:fld>
            <a:endParaRPr lang="en-US"/>
          </a:p>
        </p:txBody>
      </p:sp>
    </p:spTree>
    <p:extLst>
      <p:ext uri="{BB962C8B-B14F-4D97-AF65-F5344CB8AC3E}">
        <p14:creationId xmlns:p14="http://schemas.microsoft.com/office/powerpoint/2010/main" val="9337461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E80CC-5FB3-4265-9A52-FA615A385167}" type="slidenum">
              <a:rPr lang="en-US" smtClean="0"/>
              <a:t>10</a:t>
            </a:fld>
            <a:endParaRPr lang="en-US"/>
          </a:p>
        </p:txBody>
      </p:sp>
    </p:spTree>
    <p:extLst>
      <p:ext uri="{BB962C8B-B14F-4D97-AF65-F5344CB8AC3E}">
        <p14:creationId xmlns:p14="http://schemas.microsoft.com/office/powerpoint/2010/main" val="20730515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E80CC-5FB3-4265-9A52-FA615A385167}" type="slidenum">
              <a:rPr lang="en-US" smtClean="0"/>
              <a:t>11</a:t>
            </a:fld>
            <a:endParaRPr lang="en-US"/>
          </a:p>
        </p:txBody>
      </p:sp>
    </p:spTree>
    <p:extLst>
      <p:ext uri="{BB962C8B-B14F-4D97-AF65-F5344CB8AC3E}">
        <p14:creationId xmlns:p14="http://schemas.microsoft.com/office/powerpoint/2010/main" val="24334142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E80CC-5FB3-4265-9A52-FA615A385167}" type="slidenum">
              <a:rPr lang="en-US" smtClean="0"/>
              <a:t>12</a:t>
            </a:fld>
            <a:endParaRPr lang="en-US"/>
          </a:p>
        </p:txBody>
      </p:sp>
    </p:spTree>
    <p:extLst>
      <p:ext uri="{BB962C8B-B14F-4D97-AF65-F5344CB8AC3E}">
        <p14:creationId xmlns:p14="http://schemas.microsoft.com/office/powerpoint/2010/main" val="42261074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E80CC-5FB3-4265-9A52-FA615A385167}" type="slidenum">
              <a:rPr lang="en-US" smtClean="0"/>
              <a:t>13</a:t>
            </a:fld>
            <a:endParaRPr lang="en-US"/>
          </a:p>
        </p:txBody>
      </p:sp>
    </p:spTree>
    <p:extLst>
      <p:ext uri="{BB962C8B-B14F-4D97-AF65-F5344CB8AC3E}">
        <p14:creationId xmlns:p14="http://schemas.microsoft.com/office/powerpoint/2010/main" val="9844970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E80CC-5FB3-4265-9A52-FA615A385167}" type="slidenum">
              <a:rPr lang="en-US" smtClean="0"/>
              <a:t>14</a:t>
            </a:fld>
            <a:endParaRPr lang="en-US"/>
          </a:p>
        </p:txBody>
      </p:sp>
    </p:spTree>
    <p:extLst>
      <p:ext uri="{BB962C8B-B14F-4D97-AF65-F5344CB8AC3E}">
        <p14:creationId xmlns:p14="http://schemas.microsoft.com/office/powerpoint/2010/main" val="35952748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E80CC-5FB3-4265-9A52-FA615A385167}" type="slidenum">
              <a:rPr lang="en-US" smtClean="0"/>
              <a:t>15</a:t>
            </a:fld>
            <a:endParaRPr lang="en-US"/>
          </a:p>
        </p:txBody>
      </p:sp>
    </p:spTree>
    <p:extLst>
      <p:ext uri="{BB962C8B-B14F-4D97-AF65-F5344CB8AC3E}">
        <p14:creationId xmlns:p14="http://schemas.microsoft.com/office/powerpoint/2010/main" val="5999014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E80CC-5FB3-4265-9A52-FA615A385167}" type="slidenum">
              <a:rPr lang="en-US" smtClean="0"/>
              <a:t>16</a:t>
            </a:fld>
            <a:endParaRPr lang="en-US"/>
          </a:p>
        </p:txBody>
      </p:sp>
    </p:spTree>
    <p:extLst>
      <p:ext uri="{BB962C8B-B14F-4D97-AF65-F5344CB8AC3E}">
        <p14:creationId xmlns:p14="http://schemas.microsoft.com/office/powerpoint/2010/main" val="15651595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E80CC-5FB3-4265-9A52-FA615A385167}" type="slidenum">
              <a:rPr lang="en-US" smtClean="0"/>
              <a:t>17</a:t>
            </a:fld>
            <a:endParaRPr lang="en-US"/>
          </a:p>
        </p:txBody>
      </p:sp>
    </p:spTree>
    <p:extLst>
      <p:ext uri="{BB962C8B-B14F-4D97-AF65-F5344CB8AC3E}">
        <p14:creationId xmlns:p14="http://schemas.microsoft.com/office/powerpoint/2010/main" val="847866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E80CC-5FB3-4265-9A52-FA615A385167}" type="slidenum">
              <a:rPr lang="en-US" smtClean="0"/>
              <a:t>18</a:t>
            </a:fld>
            <a:endParaRPr lang="en-US"/>
          </a:p>
        </p:txBody>
      </p:sp>
    </p:spTree>
    <p:extLst>
      <p:ext uri="{BB962C8B-B14F-4D97-AF65-F5344CB8AC3E}">
        <p14:creationId xmlns:p14="http://schemas.microsoft.com/office/powerpoint/2010/main" val="25878080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E80CC-5FB3-4265-9A52-FA615A385167}" type="slidenum">
              <a:rPr lang="en-US" smtClean="0"/>
              <a:t>20</a:t>
            </a:fld>
            <a:endParaRPr lang="en-US"/>
          </a:p>
        </p:txBody>
      </p:sp>
    </p:spTree>
    <p:extLst>
      <p:ext uri="{BB962C8B-B14F-4D97-AF65-F5344CB8AC3E}">
        <p14:creationId xmlns:p14="http://schemas.microsoft.com/office/powerpoint/2010/main" val="2012512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E80CC-5FB3-4265-9A52-FA615A385167}" type="slidenum">
              <a:rPr lang="en-US" smtClean="0"/>
              <a:t>2</a:t>
            </a:fld>
            <a:endParaRPr lang="en-US"/>
          </a:p>
        </p:txBody>
      </p:sp>
    </p:spTree>
    <p:extLst>
      <p:ext uri="{BB962C8B-B14F-4D97-AF65-F5344CB8AC3E}">
        <p14:creationId xmlns:p14="http://schemas.microsoft.com/office/powerpoint/2010/main" val="21950752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E80CC-5FB3-4265-9A52-FA615A385167}" type="slidenum">
              <a:rPr lang="en-US" smtClean="0"/>
              <a:t>3</a:t>
            </a:fld>
            <a:endParaRPr lang="en-US"/>
          </a:p>
        </p:txBody>
      </p:sp>
    </p:spTree>
    <p:extLst>
      <p:ext uri="{BB962C8B-B14F-4D97-AF65-F5344CB8AC3E}">
        <p14:creationId xmlns:p14="http://schemas.microsoft.com/office/powerpoint/2010/main" val="34464621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E80CC-5FB3-4265-9A52-FA615A385167}" type="slidenum">
              <a:rPr lang="en-US" smtClean="0"/>
              <a:t>4</a:t>
            </a:fld>
            <a:endParaRPr lang="en-US"/>
          </a:p>
        </p:txBody>
      </p:sp>
    </p:spTree>
    <p:extLst>
      <p:ext uri="{BB962C8B-B14F-4D97-AF65-F5344CB8AC3E}">
        <p14:creationId xmlns:p14="http://schemas.microsoft.com/office/powerpoint/2010/main" val="11106837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E80CC-5FB3-4265-9A52-FA615A385167}" type="slidenum">
              <a:rPr lang="en-US" smtClean="0"/>
              <a:t>5</a:t>
            </a:fld>
            <a:endParaRPr lang="en-US"/>
          </a:p>
        </p:txBody>
      </p:sp>
    </p:spTree>
    <p:extLst>
      <p:ext uri="{BB962C8B-B14F-4D97-AF65-F5344CB8AC3E}">
        <p14:creationId xmlns:p14="http://schemas.microsoft.com/office/powerpoint/2010/main" val="33618974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E80CC-5FB3-4265-9A52-FA615A385167}" type="slidenum">
              <a:rPr lang="en-US" smtClean="0"/>
              <a:t>6</a:t>
            </a:fld>
            <a:endParaRPr lang="en-US"/>
          </a:p>
        </p:txBody>
      </p:sp>
    </p:spTree>
    <p:extLst>
      <p:ext uri="{BB962C8B-B14F-4D97-AF65-F5344CB8AC3E}">
        <p14:creationId xmlns:p14="http://schemas.microsoft.com/office/powerpoint/2010/main" val="32631963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E80CC-5FB3-4265-9A52-FA615A385167}" type="slidenum">
              <a:rPr lang="en-US" smtClean="0"/>
              <a:t>7</a:t>
            </a:fld>
            <a:endParaRPr lang="en-US"/>
          </a:p>
        </p:txBody>
      </p:sp>
    </p:spTree>
    <p:extLst>
      <p:ext uri="{BB962C8B-B14F-4D97-AF65-F5344CB8AC3E}">
        <p14:creationId xmlns:p14="http://schemas.microsoft.com/office/powerpoint/2010/main" val="8707231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E80CC-5FB3-4265-9A52-FA615A385167}" type="slidenum">
              <a:rPr lang="en-US" smtClean="0"/>
              <a:t>8</a:t>
            </a:fld>
            <a:endParaRPr lang="en-US"/>
          </a:p>
        </p:txBody>
      </p:sp>
    </p:spTree>
    <p:extLst>
      <p:ext uri="{BB962C8B-B14F-4D97-AF65-F5344CB8AC3E}">
        <p14:creationId xmlns:p14="http://schemas.microsoft.com/office/powerpoint/2010/main" val="9343502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5DE80CC-5FB3-4265-9A52-FA615A385167}" type="slidenum">
              <a:rPr lang="en-US" smtClean="0"/>
              <a:t>9</a:t>
            </a:fld>
            <a:endParaRPr lang="en-US"/>
          </a:p>
        </p:txBody>
      </p:sp>
    </p:spTree>
    <p:extLst>
      <p:ext uri="{BB962C8B-B14F-4D97-AF65-F5344CB8AC3E}">
        <p14:creationId xmlns:p14="http://schemas.microsoft.com/office/powerpoint/2010/main" val="5540019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53117DD-25DD-4396-9D78-9E0E1B48BD4A}" type="datetime1">
              <a:rPr lang="en-US" smtClean="0"/>
              <a:t>6/24/2025</a:t>
            </a:fld>
            <a:endParaRPr lang="en-CA"/>
          </a:p>
        </p:txBody>
      </p:sp>
      <p:sp>
        <p:nvSpPr>
          <p:cNvPr id="5" name="Footer Placeholder 4"/>
          <p:cNvSpPr>
            <a:spLocks noGrp="1"/>
          </p:cNvSpPr>
          <p:nvPr>
            <p:ph type="ftr" sz="quarter" idx="11"/>
          </p:nvPr>
        </p:nvSpPr>
        <p:spPr/>
        <p:txBody>
          <a:bodyPr/>
          <a:lstStyle/>
          <a:p>
            <a:r>
              <a:rPr lang="en-CA"/>
              <a:t>Professional Practices</a:t>
            </a:r>
          </a:p>
        </p:txBody>
      </p:sp>
      <p:sp>
        <p:nvSpPr>
          <p:cNvPr id="6" name="Slide Number Placeholder 5"/>
          <p:cNvSpPr>
            <a:spLocks noGrp="1"/>
          </p:cNvSpPr>
          <p:nvPr>
            <p:ph type="sldNum" sz="quarter" idx="12"/>
          </p:nvPr>
        </p:nvSpPr>
        <p:spPr/>
        <p:txBody>
          <a:bodyPr/>
          <a:lstStyle/>
          <a:p>
            <a:fld id="{1AE857E8-75B8-4E79-9BE4-543637998FAC}" type="slidenum">
              <a:rPr lang="en-CA" smtClean="0"/>
              <a:pPr/>
              <a:t>‹#›</a:t>
            </a:fld>
            <a:endParaRPr lang="en-CA"/>
          </a:p>
        </p:txBody>
      </p:sp>
    </p:spTree>
    <p:extLst>
      <p:ext uri="{BB962C8B-B14F-4D97-AF65-F5344CB8AC3E}">
        <p14:creationId xmlns:p14="http://schemas.microsoft.com/office/powerpoint/2010/main" val="2067373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8BEDD3-E524-4778-8C82-F791C91B571E}" type="datetime1">
              <a:rPr lang="en-US" smtClean="0"/>
              <a:t>6/24/2025</a:t>
            </a:fld>
            <a:endParaRPr lang="en-CA"/>
          </a:p>
        </p:txBody>
      </p:sp>
      <p:sp>
        <p:nvSpPr>
          <p:cNvPr id="5" name="Footer Placeholder 4"/>
          <p:cNvSpPr>
            <a:spLocks noGrp="1"/>
          </p:cNvSpPr>
          <p:nvPr>
            <p:ph type="ftr" sz="quarter" idx="11"/>
          </p:nvPr>
        </p:nvSpPr>
        <p:spPr/>
        <p:txBody>
          <a:bodyPr/>
          <a:lstStyle/>
          <a:p>
            <a:r>
              <a:rPr lang="en-CA"/>
              <a:t>Professional Practices</a:t>
            </a:r>
          </a:p>
        </p:txBody>
      </p:sp>
      <p:sp>
        <p:nvSpPr>
          <p:cNvPr id="6" name="Slide Number Placeholder 5"/>
          <p:cNvSpPr>
            <a:spLocks noGrp="1"/>
          </p:cNvSpPr>
          <p:nvPr>
            <p:ph type="sldNum" sz="quarter" idx="12"/>
          </p:nvPr>
        </p:nvSpPr>
        <p:spPr/>
        <p:txBody>
          <a:bodyPr/>
          <a:lstStyle/>
          <a:p>
            <a:fld id="{1AE857E8-75B8-4E79-9BE4-543637998FAC}" type="slidenum">
              <a:rPr lang="en-CA" smtClean="0"/>
              <a:pPr/>
              <a:t>‹#›</a:t>
            </a:fld>
            <a:endParaRPr lang="en-CA"/>
          </a:p>
        </p:txBody>
      </p:sp>
    </p:spTree>
    <p:extLst>
      <p:ext uri="{BB962C8B-B14F-4D97-AF65-F5344CB8AC3E}">
        <p14:creationId xmlns:p14="http://schemas.microsoft.com/office/powerpoint/2010/main" val="593100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32C7A3-2E93-4BFF-A00E-5FB3927E41DE}" type="datetime1">
              <a:rPr lang="en-US" smtClean="0"/>
              <a:t>6/24/2025</a:t>
            </a:fld>
            <a:endParaRPr lang="en-CA"/>
          </a:p>
        </p:txBody>
      </p:sp>
      <p:sp>
        <p:nvSpPr>
          <p:cNvPr id="5" name="Footer Placeholder 4"/>
          <p:cNvSpPr>
            <a:spLocks noGrp="1"/>
          </p:cNvSpPr>
          <p:nvPr>
            <p:ph type="ftr" sz="quarter" idx="11"/>
          </p:nvPr>
        </p:nvSpPr>
        <p:spPr/>
        <p:txBody>
          <a:bodyPr/>
          <a:lstStyle/>
          <a:p>
            <a:r>
              <a:rPr lang="en-CA"/>
              <a:t>Professional Practices</a:t>
            </a:r>
          </a:p>
        </p:txBody>
      </p:sp>
      <p:sp>
        <p:nvSpPr>
          <p:cNvPr id="6" name="Slide Number Placeholder 5"/>
          <p:cNvSpPr>
            <a:spLocks noGrp="1"/>
          </p:cNvSpPr>
          <p:nvPr>
            <p:ph type="sldNum" sz="quarter" idx="12"/>
          </p:nvPr>
        </p:nvSpPr>
        <p:spPr/>
        <p:txBody>
          <a:bodyPr/>
          <a:lstStyle/>
          <a:p>
            <a:fld id="{1AE857E8-75B8-4E79-9BE4-543637998FAC}" type="slidenum">
              <a:rPr lang="en-CA" smtClean="0"/>
              <a:pPr/>
              <a:t>‹#›</a:t>
            </a:fld>
            <a:endParaRPr lang="en-CA"/>
          </a:p>
        </p:txBody>
      </p:sp>
    </p:spTree>
    <p:extLst>
      <p:ext uri="{BB962C8B-B14F-4D97-AF65-F5344CB8AC3E}">
        <p14:creationId xmlns:p14="http://schemas.microsoft.com/office/powerpoint/2010/main" val="176238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FCCC7AD-F589-40A1-BE78-74B70AF4EEC2}" type="datetime1">
              <a:rPr lang="en-US" smtClean="0"/>
              <a:t>6/24/2025</a:t>
            </a:fld>
            <a:endParaRPr lang="en-CA"/>
          </a:p>
        </p:txBody>
      </p:sp>
      <p:sp>
        <p:nvSpPr>
          <p:cNvPr id="5" name="Footer Placeholder 4"/>
          <p:cNvSpPr>
            <a:spLocks noGrp="1"/>
          </p:cNvSpPr>
          <p:nvPr>
            <p:ph type="ftr" sz="quarter" idx="11"/>
          </p:nvPr>
        </p:nvSpPr>
        <p:spPr/>
        <p:txBody>
          <a:bodyPr/>
          <a:lstStyle/>
          <a:p>
            <a:r>
              <a:rPr lang="en-CA"/>
              <a:t>Professional Practices</a:t>
            </a:r>
          </a:p>
        </p:txBody>
      </p:sp>
      <p:sp>
        <p:nvSpPr>
          <p:cNvPr id="6" name="Slide Number Placeholder 5"/>
          <p:cNvSpPr>
            <a:spLocks noGrp="1"/>
          </p:cNvSpPr>
          <p:nvPr>
            <p:ph type="sldNum" sz="quarter" idx="12"/>
          </p:nvPr>
        </p:nvSpPr>
        <p:spPr/>
        <p:txBody>
          <a:bodyPr/>
          <a:lstStyle/>
          <a:p>
            <a:fld id="{1AE857E8-75B8-4E79-9BE4-543637998FAC}" type="slidenum">
              <a:rPr lang="en-CA" smtClean="0"/>
              <a:pPr/>
              <a:t>‹#›</a:t>
            </a:fld>
            <a:endParaRPr lang="en-CA"/>
          </a:p>
        </p:txBody>
      </p:sp>
    </p:spTree>
    <p:extLst>
      <p:ext uri="{BB962C8B-B14F-4D97-AF65-F5344CB8AC3E}">
        <p14:creationId xmlns:p14="http://schemas.microsoft.com/office/powerpoint/2010/main" val="59947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7FFAEC-343A-46A2-B3C2-188D6D56305E}" type="datetime1">
              <a:rPr lang="en-US" smtClean="0"/>
              <a:t>6/24/2025</a:t>
            </a:fld>
            <a:endParaRPr lang="en-CA"/>
          </a:p>
        </p:txBody>
      </p:sp>
      <p:sp>
        <p:nvSpPr>
          <p:cNvPr id="5" name="Footer Placeholder 4"/>
          <p:cNvSpPr>
            <a:spLocks noGrp="1"/>
          </p:cNvSpPr>
          <p:nvPr>
            <p:ph type="ftr" sz="quarter" idx="11"/>
          </p:nvPr>
        </p:nvSpPr>
        <p:spPr/>
        <p:txBody>
          <a:bodyPr/>
          <a:lstStyle/>
          <a:p>
            <a:r>
              <a:rPr lang="en-CA"/>
              <a:t>Professional Practices</a:t>
            </a:r>
          </a:p>
        </p:txBody>
      </p:sp>
      <p:sp>
        <p:nvSpPr>
          <p:cNvPr id="6" name="Slide Number Placeholder 5"/>
          <p:cNvSpPr>
            <a:spLocks noGrp="1"/>
          </p:cNvSpPr>
          <p:nvPr>
            <p:ph type="sldNum" sz="quarter" idx="12"/>
          </p:nvPr>
        </p:nvSpPr>
        <p:spPr/>
        <p:txBody>
          <a:bodyPr/>
          <a:lstStyle/>
          <a:p>
            <a:fld id="{1AE857E8-75B8-4E79-9BE4-543637998FAC}" type="slidenum">
              <a:rPr lang="en-CA" smtClean="0"/>
              <a:pPr/>
              <a:t>‹#›</a:t>
            </a:fld>
            <a:endParaRPr lang="en-CA"/>
          </a:p>
        </p:txBody>
      </p:sp>
    </p:spTree>
    <p:extLst>
      <p:ext uri="{BB962C8B-B14F-4D97-AF65-F5344CB8AC3E}">
        <p14:creationId xmlns:p14="http://schemas.microsoft.com/office/powerpoint/2010/main" val="3627431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173491-0958-462B-8D1F-ABF4F093AAA3}" type="datetime1">
              <a:rPr lang="en-US" smtClean="0"/>
              <a:t>6/24/2025</a:t>
            </a:fld>
            <a:endParaRPr lang="en-CA"/>
          </a:p>
        </p:txBody>
      </p:sp>
      <p:sp>
        <p:nvSpPr>
          <p:cNvPr id="6" name="Footer Placeholder 5"/>
          <p:cNvSpPr>
            <a:spLocks noGrp="1"/>
          </p:cNvSpPr>
          <p:nvPr>
            <p:ph type="ftr" sz="quarter" idx="11"/>
          </p:nvPr>
        </p:nvSpPr>
        <p:spPr/>
        <p:txBody>
          <a:bodyPr/>
          <a:lstStyle/>
          <a:p>
            <a:r>
              <a:rPr lang="en-CA"/>
              <a:t>Professional Practices</a:t>
            </a:r>
          </a:p>
        </p:txBody>
      </p:sp>
      <p:sp>
        <p:nvSpPr>
          <p:cNvPr id="7" name="Slide Number Placeholder 6"/>
          <p:cNvSpPr>
            <a:spLocks noGrp="1"/>
          </p:cNvSpPr>
          <p:nvPr>
            <p:ph type="sldNum" sz="quarter" idx="12"/>
          </p:nvPr>
        </p:nvSpPr>
        <p:spPr/>
        <p:txBody>
          <a:bodyPr/>
          <a:lstStyle/>
          <a:p>
            <a:fld id="{1AE857E8-75B8-4E79-9BE4-543637998FAC}" type="slidenum">
              <a:rPr lang="en-CA" smtClean="0"/>
              <a:pPr/>
              <a:t>‹#›</a:t>
            </a:fld>
            <a:endParaRPr lang="en-CA"/>
          </a:p>
        </p:txBody>
      </p:sp>
    </p:spTree>
    <p:extLst>
      <p:ext uri="{BB962C8B-B14F-4D97-AF65-F5344CB8AC3E}">
        <p14:creationId xmlns:p14="http://schemas.microsoft.com/office/powerpoint/2010/main" val="2065531864"/>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6920BE-25E1-41BD-AFCC-BCB3A7AD1A9E}" type="datetime1">
              <a:rPr lang="en-US" smtClean="0"/>
              <a:t>6/24/2025</a:t>
            </a:fld>
            <a:endParaRPr lang="en-CA"/>
          </a:p>
        </p:txBody>
      </p:sp>
      <p:sp>
        <p:nvSpPr>
          <p:cNvPr id="8" name="Footer Placeholder 7"/>
          <p:cNvSpPr>
            <a:spLocks noGrp="1"/>
          </p:cNvSpPr>
          <p:nvPr>
            <p:ph type="ftr" sz="quarter" idx="11"/>
          </p:nvPr>
        </p:nvSpPr>
        <p:spPr/>
        <p:txBody>
          <a:bodyPr/>
          <a:lstStyle/>
          <a:p>
            <a:r>
              <a:rPr lang="en-CA"/>
              <a:t>Professional Practices</a:t>
            </a:r>
          </a:p>
        </p:txBody>
      </p:sp>
      <p:sp>
        <p:nvSpPr>
          <p:cNvPr id="9" name="Slide Number Placeholder 8"/>
          <p:cNvSpPr>
            <a:spLocks noGrp="1"/>
          </p:cNvSpPr>
          <p:nvPr>
            <p:ph type="sldNum" sz="quarter" idx="12"/>
          </p:nvPr>
        </p:nvSpPr>
        <p:spPr/>
        <p:txBody>
          <a:bodyPr/>
          <a:lstStyle/>
          <a:p>
            <a:fld id="{1AE857E8-75B8-4E79-9BE4-543637998FAC}" type="slidenum">
              <a:rPr lang="en-CA" smtClean="0"/>
              <a:pPr/>
              <a:t>‹#›</a:t>
            </a:fld>
            <a:endParaRPr lang="en-CA"/>
          </a:p>
        </p:txBody>
      </p:sp>
    </p:spTree>
    <p:extLst>
      <p:ext uri="{BB962C8B-B14F-4D97-AF65-F5344CB8AC3E}">
        <p14:creationId xmlns:p14="http://schemas.microsoft.com/office/powerpoint/2010/main" val="1320884493"/>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D01110-6E3E-4525-88B6-01FD7CFDA440}" type="datetime1">
              <a:rPr lang="en-US" smtClean="0"/>
              <a:t>6/24/2025</a:t>
            </a:fld>
            <a:endParaRPr lang="en-CA"/>
          </a:p>
        </p:txBody>
      </p:sp>
      <p:sp>
        <p:nvSpPr>
          <p:cNvPr id="4" name="Footer Placeholder 3"/>
          <p:cNvSpPr>
            <a:spLocks noGrp="1"/>
          </p:cNvSpPr>
          <p:nvPr>
            <p:ph type="ftr" sz="quarter" idx="11"/>
          </p:nvPr>
        </p:nvSpPr>
        <p:spPr/>
        <p:txBody>
          <a:bodyPr/>
          <a:lstStyle/>
          <a:p>
            <a:r>
              <a:rPr lang="en-CA"/>
              <a:t>Professional Practices</a:t>
            </a:r>
          </a:p>
        </p:txBody>
      </p:sp>
      <p:sp>
        <p:nvSpPr>
          <p:cNvPr id="5" name="Slide Number Placeholder 4"/>
          <p:cNvSpPr>
            <a:spLocks noGrp="1"/>
          </p:cNvSpPr>
          <p:nvPr>
            <p:ph type="sldNum" sz="quarter" idx="12"/>
          </p:nvPr>
        </p:nvSpPr>
        <p:spPr/>
        <p:txBody>
          <a:bodyPr/>
          <a:lstStyle/>
          <a:p>
            <a:fld id="{1AE857E8-75B8-4E79-9BE4-543637998FAC}" type="slidenum">
              <a:rPr lang="en-CA" smtClean="0"/>
              <a:pPr/>
              <a:t>‹#›</a:t>
            </a:fld>
            <a:endParaRPr lang="en-CA"/>
          </a:p>
        </p:txBody>
      </p:sp>
    </p:spTree>
    <p:extLst>
      <p:ext uri="{BB962C8B-B14F-4D97-AF65-F5344CB8AC3E}">
        <p14:creationId xmlns:p14="http://schemas.microsoft.com/office/powerpoint/2010/main" val="1567214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DC2FF3-7FC3-4E6F-9D93-AB4F313C5FA6}" type="datetime1">
              <a:rPr lang="en-US" smtClean="0"/>
              <a:t>6/24/2025</a:t>
            </a:fld>
            <a:endParaRPr lang="en-CA"/>
          </a:p>
        </p:txBody>
      </p:sp>
      <p:sp>
        <p:nvSpPr>
          <p:cNvPr id="3" name="Footer Placeholder 2"/>
          <p:cNvSpPr>
            <a:spLocks noGrp="1"/>
          </p:cNvSpPr>
          <p:nvPr>
            <p:ph type="ftr" sz="quarter" idx="11"/>
          </p:nvPr>
        </p:nvSpPr>
        <p:spPr/>
        <p:txBody>
          <a:bodyPr/>
          <a:lstStyle/>
          <a:p>
            <a:r>
              <a:rPr lang="en-CA"/>
              <a:t>Professional Practices</a:t>
            </a:r>
          </a:p>
        </p:txBody>
      </p:sp>
      <p:sp>
        <p:nvSpPr>
          <p:cNvPr id="4" name="Slide Number Placeholder 3"/>
          <p:cNvSpPr>
            <a:spLocks noGrp="1"/>
          </p:cNvSpPr>
          <p:nvPr>
            <p:ph type="sldNum" sz="quarter" idx="12"/>
          </p:nvPr>
        </p:nvSpPr>
        <p:spPr/>
        <p:txBody>
          <a:bodyPr/>
          <a:lstStyle/>
          <a:p>
            <a:fld id="{1AE857E8-75B8-4E79-9BE4-543637998FAC}" type="slidenum">
              <a:rPr lang="en-CA" smtClean="0"/>
              <a:pPr/>
              <a:t>‹#›</a:t>
            </a:fld>
            <a:endParaRPr lang="en-CA"/>
          </a:p>
        </p:txBody>
      </p:sp>
    </p:spTree>
    <p:extLst>
      <p:ext uri="{BB962C8B-B14F-4D97-AF65-F5344CB8AC3E}">
        <p14:creationId xmlns:p14="http://schemas.microsoft.com/office/powerpoint/2010/main" val="1292414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8BCEB91-1D55-454D-B3FA-FAD28813FC98}" type="datetime1">
              <a:rPr lang="en-US" smtClean="0"/>
              <a:t>6/24/2025</a:t>
            </a:fld>
            <a:endParaRPr lang="en-CA"/>
          </a:p>
        </p:txBody>
      </p:sp>
      <p:sp>
        <p:nvSpPr>
          <p:cNvPr id="6" name="Footer Placeholder 5"/>
          <p:cNvSpPr>
            <a:spLocks noGrp="1"/>
          </p:cNvSpPr>
          <p:nvPr>
            <p:ph type="ftr" sz="quarter" idx="11"/>
          </p:nvPr>
        </p:nvSpPr>
        <p:spPr/>
        <p:txBody>
          <a:bodyPr/>
          <a:lstStyle/>
          <a:p>
            <a:r>
              <a:rPr lang="en-CA"/>
              <a:t>Professional Practices</a:t>
            </a:r>
          </a:p>
        </p:txBody>
      </p:sp>
      <p:sp>
        <p:nvSpPr>
          <p:cNvPr id="7" name="Slide Number Placeholder 6"/>
          <p:cNvSpPr>
            <a:spLocks noGrp="1"/>
          </p:cNvSpPr>
          <p:nvPr>
            <p:ph type="sldNum" sz="quarter" idx="12"/>
          </p:nvPr>
        </p:nvSpPr>
        <p:spPr/>
        <p:txBody>
          <a:bodyPr/>
          <a:lstStyle/>
          <a:p>
            <a:fld id="{1AE857E8-75B8-4E79-9BE4-543637998FAC}" type="slidenum">
              <a:rPr lang="en-CA" smtClean="0"/>
              <a:pPr/>
              <a:t>‹#›</a:t>
            </a:fld>
            <a:endParaRPr lang="en-CA"/>
          </a:p>
        </p:txBody>
      </p:sp>
    </p:spTree>
    <p:extLst>
      <p:ext uri="{BB962C8B-B14F-4D97-AF65-F5344CB8AC3E}">
        <p14:creationId xmlns:p14="http://schemas.microsoft.com/office/powerpoint/2010/main" val="196642524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C62FBD-D142-438E-8644-A395F7DBEB87}" type="datetime1">
              <a:rPr lang="en-US" smtClean="0"/>
              <a:t>6/24/2025</a:t>
            </a:fld>
            <a:endParaRPr lang="en-CA"/>
          </a:p>
        </p:txBody>
      </p:sp>
      <p:sp>
        <p:nvSpPr>
          <p:cNvPr id="6" name="Footer Placeholder 5"/>
          <p:cNvSpPr>
            <a:spLocks noGrp="1"/>
          </p:cNvSpPr>
          <p:nvPr>
            <p:ph type="ftr" sz="quarter" idx="11"/>
          </p:nvPr>
        </p:nvSpPr>
        <p:spPr/>
        <p:txBody>
          <a:bodyPr/>
          <a:lstStyle/>
          <a:p>
            <a:r>
              <a:rPr lang="en-US"/>
              <a:t>Professional Practices</a:t>
            </a:r>
            <a:endParaRPr lang="en-US" dirty="0"/>
          </a:p>
        </p:txBody>
      </p:sp>
      <p:sp>
        <p:nvSpPr>
          <p:cNvPr id="7" name="Slide Number Placeholder 6"/>
          <p:cNvSpPr>
            <a:spLocks noGrp="1"/>
          </p:cNvSpPr>
          <p:nvPr>
            <p:ph type="sldNum" sz="quarter" idx="12"/>
          </p:nvPr>
        </p:nvSpPr>
        <p:spPr/>
        <p:txBody>
          <a:bodyPr/>
          <a:lstStyle/>
          <a:p>
            <a:fld id="{1AE857E8-75B8-4E79-9BE4-543637998FAC}" type="slidenum">
              <a:rPr lang="en-CA" smtClean="0"/>
              <a:pPr/>
              <a:t>‹#›</a:t>
            </a:fld>
            <a:endParaRPr lang="en-CA"/>
          </a:p>
        </p:txBody>
      </p:sp>
    </p:spTree>
    <p:extLst>
      <p:ext uri="{BB962C8B-B14F-4D97-AF65-F5344CB8AC3E}">
        <p14:creationId xmlns:p14="http://schemas.microsoft.com/office/powerpoint/2010/main" val="2083249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0"/>
            <a:lum/>
          </a:blip>
          <a:srcRect/>
          <a:stretch>
            <a:fillRect l="-8000" r="-8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9891CBB-744F-47E5-B8F2-3201B9A7CA05}" type="datetime1">
              <a:rPr lang="en-US" smtClean="0"/>
              <a:t>6/24/2025</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CA"/>
              <a:t>Professional Practices</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E857E8-75B8-4E79-9BE4-543637998FAC}" type="slidenum">
              <a:rPr lang="en-CA" smtClean="0"/>
              <a:pPr/>
              <a:t>‹#›</a:t>
            </a:fld>
            <a:endParaRPr lang="en-CA"/>
          </a:p>
        </p:txBody>
      </p:sp>
      <p:pic>
        <p:nvPicPr>
          <p:cNvPr id="10" name="Picture 9">
            <a:extLst>
              <a:ext uri="{FF2B5EF4-FFF2-40B4-BE49-F238E27FC236}">
                <a16:creationId xmlns:a16="http://schemas.microsoft.com/office/drawing/2014/main" id="{C35CEF8A-1D44-4D5A-8A31-D678227C6DF1}"/>
              </a:ext>
            </a:extLst>
          </p:cNvPr>
          <p:cNvPicPr>
            <a:picLocks noChangeAspect="1"/>
          </p:cNvPicPr>
          <p:nvPr userDrawn="1"/>
        </p:nvPicPr>
        <p:blipFill>
          <a:blip r:embed="rId14" cstate="print">
            <a:alphaModFix amt="5000"/>
            <a:extLst>
              <a:ext uri="{28A0092B-C50C-407E-A947-70E740481C1C}">
                <a14:useLocalDpi xmlns:a14="http://schemas.microsoft.com/office/drawing/2010/main" val="0"/>
              </a:ext>
            </a:extLst>
          </a:blip>
          <a:stretch>
            <a:fillRect/>
          </a:stretch>
        </p:blipFill>
        <p:spPr>
          <a:xfrm>
            <a:off x="4945015" y="2899788"/>
            <a:ext cx="2301969" cy="1058423"/>
          </a:xfrm>
          <a:prstGeom prst="rect">
            <a:avLst/>
          </a:prstGeom>
        </p:spPr>
      </p:pic>
    </p:spTree>
    <p:extLst>
      <p:ext uri="{BB962C8B-B14F-4D97-AF65-F5344CB8AC3E}">
        <p14:creationId xmlns:p14="http://schemas.microsoft.com/office/powerpoint/2010/main" val="1139220806"/>
      </p:ext>
    </p:extLst>
  </p:cSld>
  <p:clrMap bg1="lt1" tx1="dk1" bg2="lt2" tx2="dk2" accent1="accent1" accent2="accent2" accent3="accent3" accent4="accent4" accent5="accent5" accent6="accent6" hlink="hlink" folHlink="folHlink"/>
  <p:sldLayoutIdLst>
    <p:sldLayoutId id="2147484068" r:id="rId1"/>
    <p:sldLayoutId id="2147484069" r:id="rId2"/>
    <p:sldLayoutId id="2147484070" r:id="rId3"/>
    <p:sldLayoutId id="2147484071" r:id="rId4"/>
    <p:sldLayoutId id="2147484072" r:id="rId5"/>
    <p:sldLayoutId id="2147484073" r:id="rId6"/>
    <p:sldLayoutId id="2147484074" r:id="rId7"/>
    <p:sldLayoutId id="2147484075" r:id="rId8"/>
    <p:sldLayoutId id="2147484076" r:id="rId9"/>
    <p:sldLayoutId id="2147484077" r:id="rId10"/>
    <p:sldLayoutId id="2147484078"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sites.google.com/view/sherazaslam/home"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821AA9E-59AC-4A99-8692-9D4B0D8724EC}"/>
              </a:ext>
            </a:extLst>
          </p:cNvPr>
          <p:cNvSpPr/>
          <p:nvPr/>
        </p:nvSpPr>
        <p:spPr>
          <a:xfrm>
            <a:off x="1" y="0"/>
            <a:ext cx="12188282" cy="6858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p:cNvSpPr>
            <a:spLocks noGrp="1"/>
          </p:cNvSpPr>
          <p:nvPr>
            <p:ph type="ctrTitle"/>
          </p:nvPr>
        </p:nvSpPr>
        <p:spPr>
          <a:xfrm>
            <a:off x="225487" y="3420721"/>
            <a:ext cx="11737305" cy="1800200"/>
          </a:xfrm>
        </p:spPr>
        <p:txBody>
          <a:bodyPr>
            <a:noAutofit/>
          </a:bodyPr>
          <a:lstStyle/>
          <a:p>
            <a:pPr>
              <a:lnSpc>
                <a:spcPct val="100000"/>
              </a:lnSpc>
            </a:pPr>
            <a:r>
              <a:rPr lang="en-US" sz="2400" dirty="0">
                <a:solidFill>
                  <a:schemeClr val="bg1"/>
                </a:solidFill>
                <a:latin typeface="Times New Roman" panose="02020603050405020304" pitchFamily="18" charset="0"/>
                <a:cs typeface="Times New Roman" panose="02020603050405020304" pitchFamily="18" charset="0"/>
              </a:rPr>
              <a:t>MIRPUR UNIVERSITY OF SCIENCE AND TECHNOLOGY (MUST), MIRPUR</a:t>
            </a:r>
            <a:br>
              <a:rPr lang="en-US" sz="3200" dirty="0">
                <a:solidFill>
                  <a:schemeClr val="bg1"/>
                </a:solidFill>
                <a:latin typeface="Times New Roman" panose="02020603050405020304" pitchFamily="18" charset="0"/>
                <a:cs typeface="Times New Roman" panose="02020603050405020304" pitchFamily="18" charset="0"/>
              </a:rPr>
            </a:br>
            <a:r>
              <a:rPr lang="en-US" sz="2400" dirty="0">
                <a:solidFill>
                  <a:schemeClr val="bg1"/>
                </a:solidFill>
                <a:latin typeface="Times New Roman" panose="02020603050405020304" pitchFamily="18" charset="0"/>
                <a:cs typeface="Times New Roman" panose="02020603050405020304" pitchFamily="18" charset="0"/>
              </a:rPr>
              <a:t>DEPARMENT </a:t>
            </a:r>
            <a:r>
              <a:rPr lang="en-US" sz="1800" dirty="0">
                <a:solidFill>
                  <a:schemeClr val="bg1"/>
                </a:solidFill>
                <a:latin typeface="Times New Roman" panose="02020603050405020304" pitchFamily="18" charset="0"/>
                <a:cs typeface="Times New Roman" panose="02020603050405020304" pitchFamily="18" charset="0"/>
              </a:rPr>
              <a:t>OF</a:t>
            </a:r>
            <a:r>
              <a:rPr lang="en-US" sz="2400" dirty="0">
                <a:solidFill>
                  <a:schemeClr val="bg1"/>
                </a:solidFill>
                <a:latin typeface="Times New Roman" panose="02020603050405020304" pitchFamily="18" charset="0"/>
                <a:cs typeface="Times New Roman" panose="02020603050405020304" pitchFamily="18" charset="0"/>
              </a:rPr>
              <a:t> COMPUTER SCIENCE </a:t>
            </a:r>
            <a:r>
              <a:rPr lang="en-US" sz="1800" dirty="0">
                <a:solidFill>
                  <a:schemeClr val="bg1"/>
                </a:solidFill>
                <a:latin typeface="Times New Roman" panose="02020603050405020304" pitchFamily="18" charset="0"/>
                <a:cs typeface="Times New Roman" panose="02020603050405020304" pitchFamily="18" charset="0"/>
              </a:rPr>
              <a:t>&amp;</a:t>
            </a:r>
            <a:r>
              <a:rPr lang="en-US" sz="2400" dirty="0">
                <a:solidFill>
                  <a:schemeClr val="bg1"/>
                </a:solidFill>
                <a:latin typeface="Times New Roman" panose="02020603050405020304" pitchFamily="18" charset="0"/>
                <a:cs typeface="Times New Roman" panose="02020603050405020304" pitchFamily="18" charset="0"/>
              </a:rPr>
              <a:t> INFORMATION TECHNOLOGY</a:t>
            </a:r>
            <a:br>
              <a:rPr lang="en-US" sz="2400" dirty="0">
                <a:solidFill>
                  <a:srgbClr val="29166F"/>
                </a:solidFill>
                <a:latin typeface="Times New Roman" panose="02020603050405020304" pitchFamily="18" charset="0"/>
                <a:cs typeface="Times New Roman" panose="02020603050405020304" pitchFamily="18" charset="0"/>
              </a:rPr>
            </a:br>
            <a:endParaRPr lang="en-CA" sz="2000" b="1" dirty="0">
              <a:solidFill>
                <a:srgbClr val="29166F"/>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450F5B4-EB9F-4074-BF3A-D36E7FF6AF0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78949" y="1048125"/>
            <a:ext cx="5230379" cy="2404877"/>
          </a:xfrm>
          <a:prstGeom prst="rect">
            <a:avLst/>
          </a:prstGeom>
        </p:spPr>
      </p:pic>
    </p:spTree>
    <p:extLst>
      <p:ext uri="{BB962C8B-B14F-4D97-AF65-F5344CB8AC3E}">
        <p14:creationId xmlns:p14="http://schemas.microsoft.com/office/powerpoint/2010/main" val="392090819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algn="ctr"/>
            <a:r>
              <a:rPr lang="en-US" sz="4000" dirty="0">
                <a:solidFill>
                  <a:schemeClr val="bg1"/>
                </a:solidFill>
                <a:latin typeface="Times New Roman" panose="02020603050405020304" pitchFamily="18" charset="0"/>
                <a:ea typeface="+mn-ea"/>
                <a:cs typeface="Times New Roman" panose="02020603050405020304" pitchFamily="18" charset="0"/>
              </a:rPr>
              <a:t>Individual’s Perspective</a:t>
            </a:r>
            <a:endParaRPr lang="aa-ET" sz="4000" dirty="0">
              <a:solidFill>
                <a:schemeClr val="bg1"/>
              </a:solidFill>
              <a:latin typeface="Times New Roman" panose="02020603050405020304" pitchFamily="18" charset="0"/>
              <a:ea typeface="+mn-ea"/>
              <a:cs typeface="Times New Roman" panose="02020603050405020304" pitchFamily="18" charset="0"/>
            </a:endParaRPr>
          </a:p>
        </p:txBody>
      </p:sp>
      <p:sp>
        <p:nvSpPr>
          <p:cNvPr id="7" name="Footer Placeholder 6">
            <a:extLst>
              <a:ext uri="{FF2B5EF4-FFF2-40B4-BE49-F238E27FC236}">
                <a16:creationId xmlns:a16="http://schemas.microsoft.com/office/drawing/2014/main" id="{C8CE3F8B-1D2F-43BB-A235-FAE9BF594621}"/>
              </a:ext>
            </a:extLst>
          </p:cNvPr>
          <p:cNvSpPr>
            <a:spLocks noGrp="1"/>
          </p:cNvSpPr>
          <p:nvPr>
            <p:ph type="ftr" sz="quarter" idx="11"/>
          </p:nvPr>
        </p:nvSpPr>
        <p:spPr>
          <a:xfrm>
            <a:off x="4036132" y="6477669"/>
            <a:ext cx="4114800" cy="365125"/>
          </a:xfrm>
        </p:spPr>
        <p:txBody>
          <a:bodyPr/>
          <a:lstStyle/>
          <a:p>
            <a:r>
              <a:rPr lang="en-CA" sz="1800" dirty="0">
                <a:latin typeface="Times New Roman" panose="02020603050405020304" pitchFamily="18" charset="0"/>
                <a:cs typeface="Times New Roman" panose="02020603050405020304" pitchFamily="18" charset="0"/>
              </a:rPr>
              <a:t>Professional Practices</a:t>
            </a:r>
          </a:p>
        </p:txBody>
      </p:sp>
      <p:sp>
        <p:nvSpPr>
          <p:cNvPr id="4" name="Slide Number Placeholder 3">
            <a:extLst>
              <a:ext uri="{FF2B5EF4-FFF2-40B4-BE49-F238E27FC236}">
                <a16:creationId xmlns:a16="http://schemas.microsoft.com/office/drawing/2014/main" id="{FDCCBBB8-5FE3-48CD-B9AE-FC6D7520829A}"/>
              </a:ext>
            </a:extLst>
          </p:cNvPr>
          <p:cNvSpPr>
            <a:spLocks noGrp="1"/>
          </p:cNvSpPr>
          <p:nvPr>
            <p:ph type="sldNum" sz="quarter" idx="12"/>
          </p:nvPr>
        </p:nvSpPr>
        <p:spPr>
          <a:xfrm>
            <a:off x="9444473" y="6477670"/>
            <a:ext cx="2743200" cy="365125"/>
          </a:xfrm>
        </p:spPr>
        <p:txBody>
          <a:bodyPr/>
          <a:lstStyle/>
          <a:p>
            <a:fld id="{1AE857E8-75B8-4E79-9BE4-543637998FAC}" type="slidenum">
              <a:rPr lang="en-CA" sz="1800" smtClean="0">
                <a:latin typeface="Times New Roman" panose="02020603050405020304" pitchFamily="18" charset="0"/>
                <a:cs typeface="Times New Roman" panose="02020603050405020304" pitchFamily="18" charset="0"/>
              </a:rPr>
              <a:pPr/>
              <a:t>10</a:t>
            </a:fld>
            <a:endParaRPr lang="en-CA" sz="1800"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
        <p:nvSpPr>
          <p:cNvPr id="9" name="Rectangle 3">
            <a:extLst>
              <a:ext uri="{FF2B5EF4-FFF2-40B4-BE49-F238E27FC236}">
                <a16:creationId xmlns:a16="http://schemas.microsoft.com/office/drawing/2014/main" id="{028FD5E1-F439-4EF1-BAD8-FE9033BF47A4}"/>
              </a:ext>
            </a:extLst>
          </p:cNvPr>
          <p:cNvSpPr>
            <a:spLocks noGrp="1" noChangeArrowheads="1"/>
          </p:cNvSpPr>
          <p:nvPr>
            <p:ph sz="half" idx="1"/>
          </p:nvPr>
        </p:nvSpPr>
        <p:spPr>
          <a:xfrm>
            <a:off x="1343472" y="1421932"/>
            <a:ext cx="4114800" cy="4664075"/>
          </a:xfrm>
        </p:spPr>
        <p:txBody>
          <a:bodyPr/>
          <a:lstStyle/>
          <a:p>
            <a:pPr eaLnBrk="1" hangingPunct="1">
              <a:lnSpc>
                <a:spcPct val="100000"/>
              </a:lnSpc>
              <a:buFont typeface="Wingdings" panose="05000000000000000000" pitchFamily="2" charset="2"/>
              <a:buNone/>
            </a:pPr>
            <a:r>
              <a:rPr lang="en-US" altLang="zh-TW" sz="2000" b="1" dirty="0">
                <a:solidFill>
                  <a:schemeClr val="accent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FROM</a:t>
            </a:r>
          </a:p>
          <a:p>
            <a:pPr eaLnBrk="1" hangingPunct="1">
              <a:lnSpc>
                <a:spcPct val="100000"/>
              </a:lnSpc>
            </a:pPr>
            <a:r>
              <a:rPr lang="en-US" altLang="zh-TW" sz="2000" dirty="0">
                <a:latin typeface="Times New Roman" panose="02020603050405020304" pitchFamily="18" charset="0"/>
                <a:cs typeface="Times New Roman" panose="02020603050405020304" pitchFamily="18" charset="0"/>
              </a:rPr>
              <a:t>Expectation of a “job for life”</a:t>
            </a:r>
          </a:p>
          <a:p>
            <a:pPr eaLnBrk="1" hangingPunct="1">
              <a:lnSpc>
                <a:spcPct val="100000"/>
              </a:lnSpc>
            </a:pPr>
            <a:r>
              <a:rPr lang="en-US" altLang="zh-TW" sz="2000" dirty="0">
                <a:latin typeface="Times New Roman" panose="02020603050405020304" pitchFamily="18" charset="0"/>
                <a:cs typeface="Times New Roman" panose="02020603050405020304" pitchFamily="18" charset="0"/>
              </a:rPr>
              <a:t>Develop a single specialist skill</a:t>
            </a:r>
          </a:p>
          <a:p>
            <a:pPr eaLnBrk="1" hangingPunct="1">
              <a:lnSpc>
                <a:spcPct val="100000"/>
              </a:lnSpc>
            </a:pPr>
            <a:r>
              <a:rPr lang="en-US" altLang="zh-TW" sz="2000" dirty="0">
                <a:latin typeface="Times New Roman" panose="02020603050405020304" pitchFamily="18" charset="0"/>
                <a:cs typeface="Times New Roman" panose="02020603050405020304" pitchFamily="18" charset="0"/>
              </a:rPr>
              <a:t>Vertical promotion</a:t>
            </a:r>
          </a:p>
          <a:p>
            <a:pPr eaLnBrk="1" hangingPunct="1">
              <a:lnSpc>
                <a:spcPct val="100000"/>
              </a:lnSpc>
            </a:pPr>
            <a:r>
              <a:rPr lang="en-US" altLang="zh-TW" sz="2000" dirty="0">
                <a:latin typeface="Times New Roman" panose="02020603050405020304" pitchFamily="18" charset="0"/>
                <a:cs typeface="Times New Roman" panose="02020603050405020304" pitchFamily="18" charset="0"/>
              </a:rPr>
              <a:t>“Keep your head down”</a:t>
            </a:r>
          </a:p>
          <a:p>
            <a:pPr eaLnBrk="1" hangingPunct="1">
              <a:lnSpc>
                <a:spcPct val="100000"/>
              </a:lnSpc>
            </a:pPr>
            <a:r>
              <a:rPr lang="en-US" altLang="zh-TW" sz="2000" dirty="0">
                <a:latin typeface="Times New Roman" panose="02020603050405020304" pitchFamily="18" charset="0"/>
                <a:cs typeface="Times New Roman" panose="02020603050405020304" pitchFamily="18" charset="0"/>
              </a:rPr>
              <a:t>Single employer (for entire career)</a:t>
            </a:r>
          </a:p>
          <a:p>
            <a:pPr eaLnBrk="1" hangingPunct="1">
              <a:lnSpc>
                <a:spcPct val="100000"/>
              </a:lnSpc>
            </a:pPr>
            <a:endParaRPr lang="en-US" altLang="zh-TW" sz="2000" dirty="0">
              <a:latin typeface="Times New Roman" panose="02020603050405020304" pitchFamily="18" charset="0"/>
              <a:cs typeface="Times New Roman" panose="02020603050405020304" pitchFamily="18" charset="0"/>
            </a:endParaRPr>
          </a:p>
          <a:p>
            <a:pPr eaLnBrk="1" hangingPunct="1">
              <a:lnSpc>
                <a:spcPct val="100000"/>
              </a:lnSpc>
            </a:pPr>
            <a:r>
              <a:rPr lang="en-US" altLang="zh-TW" sz="2000" dirty="0">
                <a:latin typeface="Times New Roman" panose="02020603050405020304" pitchFamily="18" charset="0"/>
                <a:cs typeface="Times New Roman" panose="02020603050405020304" pitchFamily="18" charset="0"/>
              </a:rPr>
              <a:t>Careers planned</a:t>
            </a:r>
          </a:p>
          <a:p>
            <a:pPr eaLnBrk="1" hangingPunct="1">
              <a:lnSpc>
                <a:spcPct val="100000"/>
              </a:lnSpc>
            </a:pPr>
            <a:r>
              <a:rPr lang="en-US" altLang="zh-TW" sz="2000" dirty="0">
                <a:latin typeface="Times New Roman" panose="02020603050405020304" pitchFamily="18" charset="0"/>
                <a:cs typeface="Times New Roman" panose="02020603050405020304" pitchFamily="18" charset="0"/>
              </a:rPr>
              <a:t>Develop a skill during an initial training period</a:t>
            </a:r>
          </a:p>
        </p:txBody>
      </p:sp>
      <p:sp>
        <p:nvSpPr>
          <p:cNvPr id="11" name="Rectangle 4">
            <a:extLst>
              <a:ext uri="{FF2B5EF4-FFF2-40B4-BE49-F238E27FC236}">
                <a16:creationId xmlns:a16="http://schemas.microsoft.com/office/drawing/2014/main" id="{DFB818EF-5638-49C6-AC79-1F1F556F9BA1}"/>
              </a:ext>
            </a:extLst>
          </p:cNvPr>
          <p:cNvSpPr txBox="1">
            <a:spLocks noChangeArrowheads="1"/>
          </p:cNvSpPr>
          <p:nvPr/>
        </p:nvSpPr>
        <p:spPr>
          <a:xfrm>
            <a:off x="6456040" y="1421932"/>
            <a:ext cx="4114800" cy="46640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Font typeface="Wingdings" panose="05000000000000000000" pitchFamily="2" charset="2"/>
              <a:buNone/>
            </a:pPr>
            <a:r>
              <a:rPr lang="en-US" altLang="zh-TW" sz="2000" b="1" dirty="0">
                <a:solidFill>
                  <a:schemeClr val="accent4"/>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TO</a:t>
            </a:r>
          </a:p>
          <a:p>
            <a:pPr>
              <a:lnSpc>
                <a:spcPct val="100000"/>
              </a:lnSpc>
            </a:pPr>
            <a:r>
              <a:rPr lang="en-US" altLang="zh-TW" sz="2000" dirty="0">
                <a:latin typeface="Times New Roman" panose="02020603050405020304" pitchFamily="18" charset="0"/>
                <a:cs typeface="Times New Roman" panose="02020603050405020304" pitchFamily="18" charset="0"/>
              </a:rPr>
              <a:t>Reality “no job is safe”</a:t>
            </a:r>
          </a:p>
          <a:p>
            <a:pPr>
              <a:lnSpc>
                <a:spcPct val="100000"/>
              </a:lnSpc>
            </a:pPr>
            <a:r>
              <a:rPr lang="en-US" altLang="zh-TW" sz="2000" dirty="0">
                <a:latin typeface="Times New Roman" panose="02020603050405020304" pitchFamily="18" charset="0"/>
                <a:cs typeface="Times New Roman" panose="02020603050405020304" pitchFamily="18" charset="0"/>
              </a:rPr>
              <a:t>Multiple skills required</a:t>
            </a:r>
          </a:p>
          <a:p>
            <a:pPr>
              <a:lnSpc>
                <a:spcPct val="100000"/>
              </a:lnSpc>
            </a:pPr>
            <a:r>
              <a:rPr lang="en-US" altLang="zh-TW" sz="2000" dirty="0">
                <a:latin typeface="Times New Roman" panose="02020603050405020304" pitchFamily="18" charset="0"/>
                <a:cs typeface="Times New Roman" panose="02020603050405020304" pitchFamily="18" charset="0"/>
              </a:rPr>
              <a:t>Horizontal / lateral movement</a:t>
            </a:r>
          </a:p>
          <a:p>
            <a:pPr>
              <a:lnSpc>
                <a:spcPct val="100000"/>
              </a:lnSpc>
            </a:pPr>
            <a:r>
              <a:rPr lang="en-US" altLang="zh-TW" sz="2000" dirty="0">
                <a:latin typeface="Times New Roman" panose="02020603050405020304" pitchFamily="18" charset="0"/>
                <a:cs typeface="Times New Roman" panose="02020603050405020304" pitchFamily="18" charset="0"/>
              </a:rPr>
              <a:t>“Innovative and take risks”</a:t>
            </a:r>
          </a:p>
          <a:p>
            <a:pPr>
              <a:lnSpc>
                <a:spcPct val="100000"/>
              </a:lnSpc>
            </a:pPr>
            <a:r>
              <a:rPr lang="en-US" altLang="zh-TW" sz="2000" dirty="0">
                <a:latin typeface="Times New Roman" panose="02020603050405020304" pitchFamily="18" charset="0"/>
                <a:cs typeface="Times New Roman" panose="02020603050405020304" pitchFamily="18" charset="0"/>
              </a:rPr>
              <a:t>Multiple employers (portfolio of careers)</a:t>
            </a:r>
          </a:p>
          <a:p>
            <a:pPr>
              <a:lnSpc>
                <a:spcPct val="100000"/>
              </a:lnSpc>
            </a:pPr>
            <a:r>
              <a:rPr lang="en-US" altLang="zh-TW" sz="2000" dirty="0">
                <a:latin typeface="Times New Roman" panose="02020603050405020304" pitchFamily="18" charset="0"/>
                <a:cs typeface="Times New Roman" panose="02020603050405020304" pitchFamily="18" charset="0"/>
              </a:rPr>
              <a:t>Plan your own career</a:t>
            </a:r>
          </a:p>
          <a:p>
            <a:pPr>
              <a:lnSpc>
                <a:spcPct val="100000"/>
              </a:lnSpc>
            </a:pPr>
            <a:r>
              <a:rPr lang="en-US" altLang="zh-TW" sz="2000" dirty="0">
                <a:latin typeface="Times New Roman" panose="02020603050405020304" pitchFamily="18" charset="0"/>
                <a:cs typeface="Times New Roman" panose="02020603050405020304" pitchFamily="18" charset="0"/>
              </a:rPr>
              <a:t>Continuous lifelong learning</a:t>
            </a:r>
          </a:p>
          <a:p>
            <a:pPr>
              <a:lnSpc>
                <a:spcPct val="100000"/>
              </a:lnSpc>
            </a:pPr>
            <a:endParaRPr lang="en-US" altLang="zh-TW"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7261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algn="ctr"/>
            <a:r>
              <a:rPr lang="en-US" sz="4000" dirty="0">
                <a:solidFill>
                  <a:schemeClr val="bg1"/>
                </a:solidFill>
                <a:latin typeface="Times New Roman" panose="02020603050405020304" pitchFamily="18" charset="0"/>
                <a:ea typeface="+mn-ea"/>
                <a:cs typeface="Times New Roman" panose="02020603050405020304" pitchFamily="18" charset="0"/>
              </a:rPr>
              <a:t>Employer’s Perspective</a:t>
            </a:r>
            <a:endParaRPr lang="aa-ET" sz="4000" dirty="0">
              <a:solidFill>
                <a:schemeClr val="bg1"/>
              </a:solidFill>
              <a:latin typeface="Times New Roman" panose="02020603050405020304" pitchFamily="18" charset="0"/>
              <a:ea typeface="+mn-ea"/>
              <a:cs typeface="Times New Roman" panose="02020603050405020304" pitchFamily="18" charset="0"/>
            </a:endParaRPr>
          </a:p>
        </p:txBody>
      </p:sp>
      <p:sp>
        <p:nvSpPr>
          <p:cNvPr id="7" name="Footer Placeholder 6">
            <a:extLst>
              <a:ext uri="{FF2B5EF4-FFF2-40B4-BE49-F238E27FC236}">
                <a16:creationId xmlns:a16="http://schemas.microsoft.com/office/drawing/2014/main" id="{C8CE3F8B-1D2F-43BB-A235-FAE9BF594621}"/>
              </a:ext>
            </a:extLst>
          </p:cNvPr>
          <p:cNvSpPr>
            <a:spLocks noGrp="1"/>
          </p:cNvSpPr>
          <p:nvPr>
            <p:ph type="ftr" sz="quarter" idx="11"/>
          </p:nvPr>
        </p:nvSpPr>
        <p:spPr>
          <a:xfrm>
            <a:off x="4036132" y="6477669"/>
            <a:ext cx="4114800" cy="365125"/>
          </a:xfrm>
        </p:spPr>
        <p:txBody>
          <a:bodyPr/>
          <a:lstStyle/>
          <a:p>
            <a:r>
              <a:rPr lang="en-CA" sz="1800" dirty="0">
                <a:latin typeface="Times New Roman" panose="02020603050405020304" pitchFamily="18" charset="0"/>
                <a:cs typeface="Times New Roman" panose="02020603050405020304" pitchFamily="18" charset="0"/>
              </a:rPr>
              <a:t>Professional Practices</a:t>
            </a:r>
          </a:p>
        </p:txBody>
      </p:sp>
      <p:sp>
        <p:nvSpPr>
          <p:cNvPr id="4" name="Slide Number Placeholder 3">
            <a:extLst>
              <a:ext uri="{FF2B5EF4-FFF2-40B4-BE49-F238E27FC236}">
                <a16:creationId xmlns:a16="http://schemas.microsoft.com/office/drawing/2014/main" id="{FDCCBBB8-5FE3-48CD-B9AE-FC6D7520829A}"/>
              </a:ext>
            </a:extLst>
          </p:cNvPr>
          <p:cNvSpPr>
            <a:spLocks noGrp="1"/>
          </p:cNvSpPr>
          <p:nvPr>
            <p:ph type="sldNum" sz="quarter" idx="12"/>
          </p:nvPr>
        </p:nvSpPr>
        <p:spPr>
          <a:xfrm>
            <a:off x="9444473" y="6477670"/>
            <a:ext cx="2743200" cy="365125"/>
          </a:xfrm>
        </p:spPr>
        <p:txBody>
          <a:bodyPr/>
          <a:lstStyle/>
          <a:p>
            <a:fld id="{1AE857E8-75B8-4E79-9BE4-543637998FAC}" type="slidenum">
              <a:rPr lang="en-CA" sz="1800" smtClean="0">
                <a:latin typeface="Times New Roman" panose="02020603050405020304" pitchFamily="18" charset="0"/>
                <a:cs typeface="Times New Roman" panose="02020603050405020304" pitchFamily="18" charset="0"/>
              </a:rPr>
              <a:pPr/>
              <a:t>11</a:t>
            </a:fld>
            <a:endParaRPr lang="en-CA" sz="1800"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
        <p:nvSpPr>
          <p:cNvPr id="5" name="Content Placeholder 4">
            <a:extLst>
              <a:ext uri="{FF2B5EF4-FFF2-40B4-BE49-F238E27FC236}">
                <a16:creationId xmlns:a16="http://schemas.microsoft.com/office/drawing/2014/main" id="{96EAF65B-5B1C-42D5-B502-5EE8F4A2EF22}"/>
              </a:ext>
            </a:extLst>
          </p:cNvPr>
          <p:cNvSpPr>
            <a:spLocks noGrp="1"/>
          </p:cNvSpPr>
          <p:nvPr>
            <p:ph idx="1"/>
          </p:nvPr>
        </p:nvSpPr>
        <p:spPr>
          <a:xfrm>
            <a:off x="695400" y="1484784"/>
            <a:ext cx="10515600" cy="4351338"/>
          </a:xfrm>
        </p:spPr>
        <p:txBody>
          <a:bodyPr/>
          <a:lstStyle/>
          <a:p>
            <a:pPr algn="just">
              <a:lnSpc>
                <a:spcPct val="100000"/>
              </a:lnSpc>
            </a:pPr>
            <a:r>
              <a:rPr lang="en-US" altLang="zh-TW" dirty="0">
                <a:latin typeface="Times New Roman" panose="02020603050405020304" pitchFamily="18" charset="0"/>
                <a:cs typeface="Times New Roman" panose="02020603050405020304" pitchFamily="18" charset="0"/>
              </a:rPr>
              <a:t>Develop CPD policy of objectives that reflect business needs</a:t>
            </a:r>
          </a:p>
          <a:p>
            <a:pPr algn="just">
              <a:lnSpc>
                <a:spcPct val="100000"/>
              </a:lnSpc>
            </a:pPr>
            <a:r>
              <a:rPr lang="en-US" altLang="zh-TW" dirty="0">
                <a:latin typeface="Times New Roman" panose="02020603050405020304" pitchFamily="18" charset="0"/>
                <a:cs typeface="Times New Roman" panose="02020603050405020304" pitchFamily="18" charset="0"/>
              </a:rPr>
              <a:t>Document and record CPD activity</a:t>
            </a:r>
          </a:p>
          <a:p>
            <a:pPr algn="just">
              <a:lnSpc>
                <a:spcPct val="100000"/>
              </a:lnSpc>
            </a:pPr>
            <a:r>
              <a:rPr lang="en-US" altLang="zh-TW" dirty="0">
                <a:latin typeface="Times New Roman" panose="02020603050405020304" pitchFamily="18" charset="0"/>
                <a:cs typeface="Times New Roman" panose="02020603050405020304" pitchFamily="18" charset="0"/>
              </a:rPr>
              <a:t>Evaluate CPD</a:t>
            </a:r>
          </a:p>
          <a:p>
            <a:pPr algn="just">
              <a:lnSpc>
                <a:spcPct val="100000"/>
              </a:lnSpc>
            </a:pPr>
            <a:r>
              <a:rPr lang="en-US" altLang="zh-TW" dirty="0">
                <a:latin typeface="Times New Roman" panose="02020603050405020304" pitchFamily="18" charset="0"/>
                <a:cs typeface="Times New Roman" panose="02020603050405020304" pitchFamily="18" charset="0"/>
              </a:rPr>
              <a:t>Pay attention to the effective management of the learning environment at work</a:t>
            </a:r>
          </a:p>
          <a:p>
            <a:pPr algn="just">
              <a:lnSpc>
                <a:spcPct val="100000"/>
              </a:lnSpc>
            </a:pPr>
            <a:r>
              <a:rPr lang="en-US" altLang="zh-TW" dirty="0">
                <a:latin typeface="Times New Roman" panose="02020603050405020304" pitchFamily="18" charset="0"/>
                <a:cs typeface="Times New Roman" panose="02020603050405020304" pitchFamily="18" charset="0"/>
              </a:rPr>
              <a:t>Measure the cost of professional development</a:t>
            </a:r>
          </a:p>
          <a:p>
            <a:endParaRPr lang="aa-ET" dirty="0"/>
          </a:p>
        </p:txBody>
      </p:sp>
    </p:spTree>
    <p:extLst>
      <p:ext uri="{BB962C8B-B14F-4D97-AF65-F5344CB8AC3E}">
        <p14:creationId xmlns:p14="http://schemas.microsoft.com/office/powerpoint/2010/main" val="616704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algn="ctr"/>
            <a:r>
              <a:rPr lang="en-US" sz="4000" dirty="0">
                <a:solidFill>
                  <a:schemeClr val="bg1"/>
                </a:solidFill>
                <a:latin typeface="Times New Roman" panose="02020603050405020304" pitchFamily="18" charset="0"/>
                <a:ea typeface="+mn-ea"/>
                <a:cs typeface="Times New Roman" panose="02020603050405020304" pitchFamily="18" charset="0"/>
              </a:rPr>
              <a:t>Professional Association’s Perspective</a:t>
            </a:r>
            <a:endParaRPr lang="aa-ET" sz="4000" dirty="0">
              <a:solidFill>
                <a:schemeClr val="bg1"/>
              </a:solidFill>
              <a:latin typeface="Times New Roman" panose="02020603050405020304" pitchFamily="18" charset="0"/>
              <a:ea typeface="+mn-ea"/>
              <a:cs typeface="Times New Roman" panose="02020603050405020304" pitchFamily="18" charset="0"/>
            </a:endParaRPr>
          </a:p>
        </p:txBody>
      </p:sp>
      <p:sp>
        <p:nvSpPr>
          <p:cNvPr id="7" name="Footer Placeholder 6">
            <a:extLst>
              <a:ext uri="{FF2B5EF4-FFF2-40B4-BE49-F238E27FC236}">
                <a16:creationId xmlns:a16="http://schemas.microsoft.com/office/drawing/2014/main" id="{C8CE3F8B-1D2F-43BB-A235-FAE9BF594621}"/>
              </a:ext>
            </a:extLst>
          </p:cNvPr>
          <p:cNvSpPr>
            <a:spLocks noGrp="1"/>
          </p:cNvSpPr>
          <p:nvPr>
            <p:ph type="ftr" sz="quarter" idx="11"/>
          </p:nvPr>
        </p:nvSpPr>
        <p:spPr>
          <a:xfrm>
            <a:off x="4036132" y="6477669"/>
            <a:ext cx="4114800" cy="365125"/>
          </a:xfrm>
        </p:spPr>
        <p:txBody>
          <a:bodyPr/>
          <a:lstStyle/>
          <a:p>
            <a:r>
              <a:rPr lang="en-CA" sz="1800" dirty="0">
                <a:latin typeface="Times New Roman" panose="02020603050405020304" pitchFamily="18" charset="0"/>
                <a:cs typeface="Times New Roman" panose="02020603050405020304" pitchFamily="18" charset="0"/>
              </a:rPr>
              <a:t>Professional Practices</a:t>
            </a:r>
          </a:p>
        </p:txBody>
      </p:sp>
      <p:sp>
        <p:nvSpPr>
          <p:cNvPr id="4" name="Slide Number Placeholder 3">
            <a:extLst>
              <a:ext uri="{FF2B5EF4-FFF2-40B4-BE49-F238E27FC236}">
                <a16:creationId xmlns:a16="http://schemas.microsoft.com/office/drawing/2014/main" id="{FDCCBBB8-5FE3-48CD-B9AE-FC6D7520829A}"/>
              </a:ext>
            </a:extLst>
          </p:cNvPr>
          <p:cNvSpPr>
            <a:spLocks noGrp="1"/>
          </p:cNvSpPr>
          <p:nvPr>
            <p:ph type="sldNum" sz="quarter" idx="12"/>
          </p:nvPr>
        </p:nvSpPr>
        <p:spPr>
          <a:xfrm>
            <a:off x="9444473" y="6477670"/>
            <a:ext cx="2743200" cy="365125"/>
          </a:xfrm>
        </p:spPr>
        <p:txBody>
          <a:bodyPr/>
          <a:lstStyle/>
          <a:p>
            <a:fld id="{1AE857E8-75B8-4E79-9BE4-543637998FAC}" type="slidenum">
              <a:rPr lang="en-CA" sz="1800" smtClean="0">
                <a:latin typeface="Times New Roman" panose="02020603050405020304" pitchFamily="18" charset="0"/>
                <a:cs typeface="Times New Roman" panose="02020603050405020304" pitchFamily="18" charset="0"/>
              </a:rPr>
              <a:pPr/>
              <a:t>12</a:t>
            </a:fld>
            <a:endParaRPr lang="en-CA" sz="1800"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
        <p:nvSpPr>
          <p:cNvPr id="5" name="Content Placeholder 4">
            <a:extLst>
              <a:ext uri="{FF2B5EF4-FFF2-40B4-BE49-F238E27FC236}">
                <a16:creationId xmlns:a16="http://schemas.microsoft.com/office/drawing/2014/main" id="{96EAF65B-5B1C-42D5-B502-5EE8F4A2EF22}"/>
              </a:ext>
            </a:extLst>
          </p:cNvPr>
          <p:cNvSpPr>
            <a:spLocks noGrp="1"/>
          </p:cNvSpPr>
          <p:nvPr>
            <p:ph idx="1"/>
          </p:nvPr>
        </p:nvSpPr>
        <p:spPr>
          <a:xfrm>
            <a:off x="695400" y="1484784"/>
            <a:ext cx="10515600" cy="4351338"/>
          </a:xfrm>
        </p:spPr>
        <p:txBody>
          <a:bodyPr/>
          <a:lstStyle/>
          <a:p>
            <a:pPr>
              <a:lnSpc>
                <a:spcPct val="100000"/>
              </a:lnSpc>
            </a:pPr>
            <a:r>
              <a:rPr lang="en-US" altLang="zh-TW" dirty="0">
                <a:latin typeface="Times New Roman" panose="02020603050405020304" pitchFamily="18" charset="0"/>
                <a:cs typeface="Times New Roman" panose="02020603050405020304" pitchFamily="18" charset="0"/>
              </a:rPr>
              <a:t>Issues considered important :</a:t>
            </a:r>
          </a:p>
          <a:p>
            <a:pPr lvl="1">
              <a:lnSpc>
                <a:spcPct val="100000"/>
              </a:lnSpc>
            </a:pPr>
            <a:r>
              <a:rPr lang="en-US" altLang="zh-TW" dirty="0">
                <a:latin typeface="Times New Roman" panose="02020603050405020304" pitchFamily="18" charset="0"/>
                <a:cs typeface="Times New Roman" panose="02020603050405020304" pitchFamily="18" charset="0"/>
              </a:rPr>
              <a:t>Who should pay for CPD ?</a:t>
            </a:r>
          </a:p>
          <a:p>
            <a:pPr lvl="1">
              <a:lnSpc>
                <a:spcPct val="100000"/>
              </a:lnSpc>
            </a:pPr>
            <a:r>
              <a:rPr lang="en-US" altLang="zh-TW" dirty="0">
                <a:latin typeface="Times New Roman" panose="02020603050405020304" pitchFamily="18" charset="0"/>
                <a:cs typeface="Times New Roman" panose="02020603050405020304" pitchFamily="18" charset="0"/>
              </a:rPr>
              <a:t>How do you measure true costs ?</a:t>
            </a:r>
          </a:p>
          <a:p>
            <a:pPr lvl="1">
              <a:lnSpc>
                <a:spcPct val="100000"/>
              </a:lnSpc>
            </a:pPr>
            <a:r>
              <a:rPr lang="en-US" altLang="zh-TW" dirty="0">
                <a:latin typeface="Times New Roman" panose="02020603050405020304" pitchFamily="18" charset="0"/>
                <a:cs typeface="Times New Roman" panose="02020603050405020304" pitchFamily="18" charset="0"/>
              </a:rPr>
              <a:t>Should financial assistance be provided ?</a:t>
            </a:r>
          </a:p>
          <a:p>
            <a:pPr lvl="1">
              <a:lnSpc>
                <a:spcPct val="100000"/>
              </a:lnSpc>
            </a:pPr>
            <a:r>
              <a:rPr lang="en-US" altLang="zh-TW" dirty="0">
                <a:latin typeface="Times New Roman" panose="02020603050405020304" pitchFamily="18" charset="0"/>
                <a:cs typeface="Times New Roman" panose="02020603050405020304" pitchFamily="18" charset="0"/>
              </a:rPr>
              <a:t>What is the role of CPD ?</a:t>
            </a:r>
          </a:p>
          <a:p>
            <a:endParaRPr lang="aa-ET" dirty="0"/>
          </a:p>
        </p:txBody>
      </p:sp>
    </p:spTree>
    <p:extLst>
      <p:ext uri="{BB962C8B-B14F-4D97-AF65-F5344CB8AC3E}">
        <p14:creationId xmlns:p14="http://schemas.microsoft.com/office/powerpoint/2010/main" val="41308305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algn="ctr"/>
            <a:r>
              <a:rPr lang="en-US" sz="4000" dirty="0">
                <a:solidFill>
                  <a:schemeClr val="bg1"/>
                </a:solidFill>
                <a:latin typeface="Times New Roman" panose="02020603050405020304" pitchFamily="18" charset="0"/>
                <a:ea typeface="+mn-ea"/>
                <a:cs typeface="Times New Roman" panose="02020603050405020304" pitchFamily="18" charset="0"/>
              </a:rPr>
              <a:t>CPD Cost (The Individual)</a:t>
            </a:r>
            <a:endParaRPr lang="aa-ET" sz="4000" dirty="0">
              <a:solidFill>
                <a:schemeClr val="bg1"/>
              </a:solidFill>
              <a:latin typeface="Times New Roman" panose="02020603050405020304" pitchFamily="18" charset="0"/>
              <a:ea typeface="+mn-ea"/>
              <a:cs typeface="Times New Roman" panose="02020603050405020304" pitchFamily="18" charset="0"/>
            </a:endParaRPr>
          </a:p>
        </p:txBody>
      </p:sp>
      <p:sp>
        <p:nvSpPr>
          <p:cNvPr id="7" name="Footer Placeholder 6">
            <a:extLst>
              <a:ext uri="{FF2B5EF4-FFF2-40B4-BE49-F238E27FC236}">
                <a16:creationId xmlns:a16="http://schemas.microsoft.com/office/drawing/2014/main" id="{C8CE3F8B-1D2F-43BB-A235-FAE9BF594621}"/>
              </a:ext>
            </a:extLst>
          </p:cNvPr>
          <p:cNvSpPr>
            <a:spLocks noGrp="1"/>
          </p:cNvSpPr>
          <p:nvPr>
            <p:ph type="ftr" sz="quarter" idx="11"/>
          </p:nvPr>
        </p:nvSpPr>
        <p:spPr>
          <a:xfrm>
            <a:off x="4036132" y="6477669"/>
            <a:ext cx="4114800" cy="365125"/>
          </a:xfrm>
        </p:spPr>
        <p:txBody>
          <a:bodyPr/>
          <a:lstStyle/>
          <a:p>
            <a:r>
              <a:rPr lang="en-CA" sz="1800" dirty="0">
                <a:latin typeface="Times New Roman" panose="02020603050405020304" pitchFamily="18" charset="0"/>
                <a:cs typeface="Times New Roman" panose="02020603050405020304" pitchFamily="18" charset="0"/>
              </a:rPr>
              <a:t>Professional Practices</a:t>
            </a:r>
          </a:p>
        </p:txBody>
      </p:sp>
      <p:sp>
        <p:nvSpPr>
          <p:cNvPr id="4" name="Slide Number Placeholder 3">
            <a:extLst>
              <a:ext uri="{FF2B5EF4-FFF2-40B4-BE49-F238E27FC236}">
                <a16:creationId xmlns:a16="http://schemas.microsoft.com/office/drawing/2014/main" id="{FDCCBBB8-5FE3-48CD-B9AE-FC6D7520829A}"/>
              </a:ext>
            </a:extLst>
          </p:cNvPr>
          <p:cNvSpPr>
            <a:spLocks noGrp="1"/>
          </p:cNvSpPr>
          <p:nvPr>
            <p:ph type="sldNum" sz="quarter" idx="12"/>
          </p:nvPr>
        </p:nvSpPr>
        <p:spPr>
          <a:xfrm>
            <a:off x="9444473" y="6477670"/>
            <a:ext cx="2743200" cy="365125"/>
          </a:xfrm>
        </p:spPr>
        <p:txBody>
          <a:bodyPr/>
          <a:lstStyle/>
          <a:p>
            <a:fld id="{1AE857E8-75B8-4E79-9BE4-543637998FAC}" type="slidenum">
              <a:rPr lang="en-CA" sz="1800" smtClean="0">
                <a:latin typeface="Times New Roman" panose="02020603050405020304" pitchFamily="18" charset="0"/>
                <a:cs typeface="Times New Roman" panose="02020603050405020304" pitchFamily="18" charset="0"/>
              </a:rPr>
              <a:pPr/>
              <a:t>13</a:t>
            </a:fld>
            <a:endParaRPr lang="en-CA" sz="1800"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
        <p:nvSpPr>
          <p:cNvPr id="9" name="Rectangle 4">
            <a:extLst>
              <a:ext uri="{FF2B5EF4-FFF2-40B4-BE49-F238E27FC236}">
                <a16:creationId xmlns:a16="http://schemas.microsoft.com/office/drawing/2014/main" id="{36091749-3C06-44AC-8E3F-6018B5A7AABB}"/>
              </a:ext>
            </a:extLst>
          </p:cNvPr>
          <p:cNvSpPr>
            <a:spLocks noGrp="1" noChangeArrowheads="1"/>
          </p:cNvSpPr>
          <p:nvPr>
            <p:ph sz="half" idx="1"/>
          </p:nvPr>
        </p:nvSpPr>
        <p:spPr>
          <a:xfrm>
            <a:off x="710208" y="1600201"/>
            <a:ext cx="4593704" cy="4664075"/>
          </a:xfrm>
        </p:spPr>
        <p:txBody>
          <a:bodyPr/>
          <a:lstStyle/>
          <a:p>
            <a:pPr eaLnBrk="1" hangingPunct="1">
              <a:lnSpc>
                <a:spcPct val="150000"/>
              </a:lnSpc>
            </a:pPr>
            <a:r>
              <a:rPr lang="en-US" altLang="zh-TW" sz="2400" dirty="0">
                <a:latin typeface="Times New Roman" panose="02020603050405020304" pitchFamily="18" charset="0"/>
                <a:cs typeface="Times New Roman" panose="02020603050405020304" pitchFamily="18" charset="0"/>
              </a:rPr>
              <a:t>Costs of undertaking CPD</a:t>
            </a:r>
          </a:p>
          <a:p>
            <a:pPr lvl="1" eaLnBrk="1" hangingPunct="1">
              <a:lnSpc>
                <a:spcPct val="150000"/>
              </a:lnSpc>
            </a:pPr>
            <a:r>
              <a:rPr lang="en-US" altLang="zh-TW" sz="2200" dirty="0">
                <a:latin typeface="Times New Roman" panose="02020603050405020304" pitchFamily="18" charset="0"/>
                <a:cs typeface="Times New Roman" panose="02020603050405020304" pitchFamily="18" charset="0"/>
              </a:rPr>
              <a:t>Time – personal and professional</a:t>
            </a:r>
          </a:p>
          <a:p>
            <a:pPr lvl="1" eaLnBrk="1" hangingPunct="1">
              <a:lnSpc>
                <a:spcPct val="150000"/>
              </a:lnSpc>
            </a:pPr>
            <a:r>
              <a:rPr lang="en-US" altLang="zh-TW" sz="2200" dirty="0">
                <a:latin typeface="Times New Roman" panose="02020603050405020304" pitchFamily="18" charset="0"/>
                <a:cs typeface="Times New Roman" panose="02020603050405020304" pitchFamily="18" charset="0"/>
              </a:rPr>
              <a:t>Commitment – personal and professional</a:t>
            </a:r>
          </a:p>
        </p:txBody>
      </p:sp>
      <p:sp>
        <p:nvSpPr>
          <p:cNvPr id="11" name="Rectangle 5">
            <a:extLst>
              <a:ext uri="{FF2B5EF4-FFF2-40B4-BE49-F238E27FC236}">
                <a16:creationId xmlns:a16="http://schemas.microsoft.com/office/drawing/2014/main" id="{0E30C447-D8AF-4D67-945A-BAEFC9463F84}"/>
              </a:ext>
            </a:extLst>
          </p:cNvPr>
          <p:cNvSpPr txBox="1">
            <a:spLocks noChangeArrowheads="1"/>
          </p:cNvSpPr>
          <p:nvPr/>
        </p:nvSpPr>
        <p:spPr>
          <a:xfrm>
            <a:off x="6023992" y="1600201"/>
            <a:ext cx="4680520" cy="453072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zh-TW" sz="2400" dirty="0">
                <a:latin typeface="Times New Roman" panose="02020603050405020304" pitchFamily="18" charset="0"/>
                <a:cs typeface="Times New Roman" panose="02020603050405020304" pitchFamily="18" charset="0"/>
              </a:rPr>
              <a:t>Costs of NOT undertaking CPD</a:t>
            </a:r>
          </a:p>
          <a:p>
            <a:pPr lvl="1">
              <a:lnSpc>
                <a:spcPct val="150000"/>
              </a:lnSpc>
            </a:pPr>
            <a:r>
              <a:rPr lang="en-US" altLang="zh-TW" sz="2200" dirty="0">
                <a:latin typeface="Times New Roman" panose="02020603050405020304" pitchFamily="18" charset="0"/>
                <a:cs typeface="Times New Roman" panose="02020603050405020304" pitchFamily="18" charset="0"/>
              </a:rPr>
              <a:t>Opportunity costs lost</a:t>
            </a:r>
          </a:p>
          <a:p>
            <a:pPr lvl="1">
              <a:lnSpc>
                <a:spcPct val="150000"/>
              </a:lnSpc>
            </a:pPr>
            <a:r>
              <a:rPr lang="en-US" altLang="zh-TW" sz="2200" dirty="0">
                <a:latin typeface="Times New Roman" panose="02020603050405020304" pitchFamily="18" charset="0"/>
                <a:cs typeface="Times New Roman" panose="02020603050405020304" pitchFamily="18" charset="0"/>
              </a:rPr>
              <a:t>Potential loss of professional standing</a:t>
            </a:r>
          </a:p>
          <a:p>
            <a:pPr lvl="1">
              <a:lnSpc>
                <a:spcPct val="150000"/>
              </a:lnSpc>
            </a:pPr>
            <a:r>
              <a:rPr lang="en-US" altLang="zh-TW" sz="2200" dirty="0">
                <a:latin typeface="Times New Roman" panose="02020603050405020304" pitchFamily="18" charset="0"/>
                <a:cs typeface="Times New Roman" panose="02020603050405020304" pitchFamily="18" charset="0"/>
              </a:rPr>
              <a:t>Inability to compete with fellow members of the professional body</a:t>
            </a:r>
          </a:p>
          <a:p>
            <a:pPr>
              <a:lnSpc>
                <a:spcPct val="150000"/>
              </a:lnSpc>
            </a:pPr>
            <a:endParaRPr lang="en-US" altLang="zh-TW"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0252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algn="ctr"/>
            <a:r>
              <a:rPr lang="en-US" sz="4000" dirty="0">
                <a:solidFill>
                  <a:schemeClr val="bg1"/>
                </a:solidFill>
                <a:latin typeface="Times New Roman" panose="02020603050405020304" pitchFamily="18" charset="0"/>
                <a:ea typeface="+mn-ea"/>
                <a:cs typeface="Times New Roman" panose="02020603050405020304" pitchFamily="18" charset="0"/>
              </a:rPr>
              <a:t>CPD Cost (The Professional Association)</a:t>
            </a:r>
            <a:endParaRPr lang="aa-ET" sz="4000" dirty="0">
              <a:solidFill>
                <a:schemeClr val="bg1"/>
              </a:solidFill>
              <a:latin typeface="Times New Roman" panose="02020603050405020304" pitchFamily="18" charset="0"/>
              <a:ea typeface="+mn-ea"/>
              <a:cs typeface="Times New Roman" panose="02020603050405020304" pitchFamily="18" charset="0"/>
            </a:endParaRPr>
          </a:p>
        </p:txBody>
      </p:sp>
      <p:sp>
        <p:nvSpPr>
          <p:cNvPr id="7" name="Footer Placeholder 6">
            <a:extLst>
              <a:ext uri="{FF2B5EF4-FFF2-40B4-BE49-F238E27FC236}">
                <a16:creationId xmlns:a16="http://schemas.microsoft.com/office/drawing/2014/main" id="{C8CE3F8B-1D2F-43BB-A235-FAE9BF594621}"/>
              </a:ext>
            </a:extLst>
          </p:cNvPr>
          <p:cNvSpPr>
            <a:spLocks noGrp="1"/>
          </p:cNvSpPr>
          <p:nvPr>
            <p:ph type="ftr" sz="quarter" idx="11"/>
          </p:nvPr>
        </p:nvSpPr>
        <p:spPr>
          <a:xfrm>
            <a:off x="4036132" y="6477669"/>
            <a:ext cx="4114800" cy="365125"/>
          </a:xfrm>
        </p:spPr>
        <p:txBody>
          <a:bodyPr/>
          <a:lstStyle/>
          <a:p>
            <a:r>
              <a:rPr lang="en-CA" sz="1800" dirty="0">
                <a:latin typeface="Times New Roman" panose="02020603050405020304" pitchFamily="18" charset="0"/>
                <a:cs typeface="Times New Roman" panose="02020603050405020304" pitchFamily="18" charset="0"/>
              </a:rPr>
              <a:t>Professional Practices</a:t>
            </a:r>
          </a:p>
        </p:txBody>
      </p:sp>
      <p:sp>
        <p:nvSpPr>
          <p:cNvPr id="4" name="Slide Number Placeholder 3">
            <a:extLst>
              <a:ext uri="{FF2B5EF4-FFF2-40B4-BE49-F238E27FC236}">
                <a16:creationId xmlns:a16="http://schemas.microsoft.com/office/drawing/2014/main" id="{FDCCBBB8-5FE3-48CD-B9AE-FC6D7520829A}"/>
              </a:ext>
            </a:extLst>
          </p:cNvPr>
          <p:cNvSpPr>
            <a:spLocks noGrp="1"/>
          </p:cNvSpPr>
          <p:nvPr>
            <p:ph type="sldNum" sz="quarter" idx="12"/>
          </p:nvPr>
        </p:nvSpPr>
        <p:spPr>
          <a:xfrm>
            <a:off x="9444473" y="6477670"/>
            <a:ext cx="2743200" cy="365125"/>
          </a:xfrm>
        </p:spPr>
        <p:txBody>
          <a:bodyPr/>
          <a:lstStyle/>
          <a:p>
            <a:fld id="{1AE857E8-75B8-4E79-9BE4-543637998FAC}" type="slidenum">
              <a:rPr lang="en-CA" sz="1800" smtClean="0">
                <a:latin typeface="Times New Roman" panose="02020603050405020304" pitchFamily="18" charset="0"/>
                <a:cs typeface="Times New Roman" panose="02020603050405020304" pitchFamily="18" charset="0"/>
              </a:rPr>
              <a:pPr/>
              <a:t>14</a:t>
            </a:fld>
            <a:endParaRPr lang="en-CA" sz="1800"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
        <p:nvSpPr>
          <p:cNvPr id="12" name="Rectangle 5">
            <a:extLst>
              <a:ext uri="{FF2B5EF4-FFF2-40B4-BE49-F238E27FC236}">
                <a16:creationId xmlns:a16="http://schemas.microsoft.com/office/drawing/2014/main" id="{0D6AE76F-DE69-47E9-8923-BDDC515F19E0}"/>
              </a:ext>
            </a:extLst>
          </p:cNvPr>
          <p:cNvSpPr>
            <a:spLocks noGrp="1" noChangeArrowheads="1"/>
          </p:cNvSpPr>
          <p:nvPr>
            <p:ph sz="half" idx="1"/>
          </p:nvPr>
        </p:nvSpPr>
        <p:spPr>
          <a:xfrm>
            <a:off x="551384" y="1700807"/>
            <a:ext cx="5025752" cy="4664075"/>
          </a:xfrm>
        </p:spPr>
        <p:txBody>
          <a:bodyPr/>
          <a:lstStyle/>
          <a:p>
            <a:pPr eaLnBrk="1" hangingPunct="1">
              <a:lnSpc>
                <a:spcPct val="150000"/>
              </a:lnSpc>
            </a:pPr>
            <a:r>
              <a:rPr lang="en-US" altLang="zh-TW" sz="2400" dirty="0">
                <a:latin typeface="Times New Roman" panose="02020603050405020304" pitchFamily="18" charset="0"/>
                <a:cs typeface="Times New Roman" panose="02020603050405020304" pitchFamily="18" charset="0"/>
              </a:rPr>
              <a:t>Costs of undertaking CPD</a:t>
            </a:r>
          </a:p>
          <a:p>
            <a:pPr lvl="1" eaLnBrk="1" hangingPunct="1">
              <a:lnSpc>
                <a:spcPct val="150000"/>
              </a:lnSpc>
            </a:pPr>
            <a:r>
              <a:rPr lang="en-US" altLang="zh-TW" sz="2200" dirty="0">
                <a:latin typeface="Times New Roman" panose="02020603050405020304" pitchFamily="18" charset="0"/>
                <a:cs typeface="Times New Roman" panose="02020603050405020304" pitchFamily="18" charset="0"/>
              </a:rPr>
              <a:t>Time – allocated to running the scheme and to supporting members</a:t>
            </a:r>
          </a:p>
          <a:p>
            <a:pPr lvl="1" eaLnBrk="1" hangingPunct="1">
              <a:lnSpc>
                <a:spcPct val="150000"/>
              </a:lnSpc>
            </a:pPr>
            <a:r>
              <a:rPr lang="en-US" altLang="zh-TW" sz="2200" dirty="0">
                <a:latin typeface="Times New Roman" panose="02020603050405020304" pitchFamily="18" charset="0"/>
                <a:cs typeface="Times New Roman" panose="02020603050405020304" pitchFamily="18" charset="0"/>
              </a:rPr>
              <a:t>Commitment</a:t>
            </a:r>
          </a:p>
        </p:txBody>
      </p:sp>
      <p:sp>
        <p:nvSpPr>
          <p:cNvPr id="13" name="Rectangle 6">
            <a:extLst>
              <a:ext uri="{FF2B5EF4-FFF2-40B4-BE49-F238E27FC236}">
                <a16:creationId xmlns:a16="http://schemas.microsoft.com/office/drawing/2014/main" id="{F186C8F6-AE74-4714-9A24-6DC10058B061}"/>
              </a:ext>
            </a:extLst>
          </p:cNvPr>
          <p:cNvSpPr txBox="1">
            <a:spLocks noChangeArrowheads="1"/>
          </p:cNvSpPr>
          <p:nvPr/>
        </p:nvSpPr>
        <p:spPr>
          <a:xfrm>
            <a:off x="5807968" y="1700807"/>
            <a:ext cx="5544616" cy="46640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zh-TW" sz="2400" dirty="0">
                <a:latin typeface="Times New Roman" panose="02020603050405020304" pitchFamily="18" charset="0"/>
                <a:cs typeface="Times New Roman" panose="02020603050405020304" pitchFamily="18" charset="0"/>
              </a:rPr>
              <a:t>Costs of NOT undertaking CPD</a:t>
            </a:r>
          </a:p>
          <a:p>
            <a:pPr lvl="1">
              <a:lnSpc>
                <a:spcPct val="150000"/>
              </a:lnSpc>
            </a:pPr>
            <a:r>
              <a:rPr lang="en-US" altLang="zh-TW" sz="2200" dirty="0">
                <a:latin typeface="Times New Roman" panose="02020603050405020304" pitchFamily="18" charset="0"/>
                <a:cs typeface="Times New Roman" panose="02020603050405020304" pitchFamily="18" charset="0"/>
              </a:rPr>
              <a:t>Opportunity costs lost</a:t>
            </a:r>
          </a:p>
          <a:p>
            <a:pPr lvl="1">
              <a:lnSpc>
                <a:spcPct val="150000"/>
              </a:lnSpc>
            </a:pPr>
            <a:endParaRPr lang="en-US" altLang="zh-TW" sz="2200" dirty="0">
              <a:latin typeface="Times New Roman" panose="02020603050405020304" pitchFamily="18" charset="0"/>
              <a:cs typeface="Times New Roman" panose="02020603050405020304" pitchFamily="18" charset="0"/>
            </a:endParaRPr>
          </a:p>
          <a:p>
            <a:pPr lvl="1">
              <a:lnSpc>
                <a:spcPct val="150000"/>
              </a:lnSpc>
            </a:pPr>
            <a:r>
              <a:rPr lang="en-US" altLang="zh-TW" sz="2200" dirty="0">
                <a:latin typeface="Times New Roman" panose="02020603050405020304" pitchFamily="18" charset="0"/>
                <a:cs typeface="Times New Roman" panose="02020603050405020304" pitchFamily="18" charset="0"/>
              </a:rPr>
              <a:t>Potential lost of standing amongst the profession if members not seen / proven to be competent</a:t>
            </a:r>
          </a:p>
        </p:txBody>
      </p:sp>
    </p:spTree>
    <p:extLst>
      <p:ext uri="{BB962C8B-B14F-4D97-AF65-F5344CB8AC3E}">
        <p14:creationId xmlns:p14="http://schemas.microsoft.com/office/powerpoint/2010/main" val="3282104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algn="ctr"/>
            <a:r>
              <a:rPr lang="en-US" sz="4000" dirty="0">
                <a:solidFill>
                  <a:schemeClr val="bg1"/>
                </a:solidFill>
                <a:latin typeface="Times New Roman" panose="02020603050405020304" pitchFamily="18" charset="0"/>
                <a:ea typeface="+mn-ea"/>
                <a:cs typeface="Times New Roman" panose="02020603050405020304" pitchFamily="18" charset="0"/>
              </a:rPr>
              <a:t>CPD Cost (The Professional Association)</a:t>
            </a:r>
            <a:endParaRPr lang="aa-ET" sz="4000" dirty="0">
              <a:solidFill>
                <a:schemeClr val="bg1"/>
              </a:solidFill>
              <a:latin typeface="Times New Roman" panose="02020603050405020304" pitchFamily="18" charset="0"/>
              <a:ea typeface="+mn-ea"/>
              <a:cs typeface="Times New Roman" panose="02020603050405020304" pitchFamily="18" charset="0"/>
            </a:endParaRPr>
          </a:p>
        </p:txBody>
      </p:sp>
      <p:sp>
        <p:nvSpPr>
          <p:cNvPr id="7" name="Footer Placeholder 6">
            <a:extLst>
              <a:ext uri="{FF2B5EF4-FFF2-40B4-BE49-F238E27FC236}">
                <a16:creationId xmlns:a16="http://schemas.microsoft.com/office/drawing/2014/main" id="{C8CE3F8B-1D2F-43BB-A235-FAE9BF594621}"/>
              </a:ext>
            </a:extLst>
          </p:cNvPr>
          <p:cNvSpPr>
            <a:spLocks noGrp="1"/>
          </p:cNvSpPr>
          <p:nvPr>
            <p:ph type="ftr" sz="quarter" idx="11"/>
          </p:nvPr>
        </p:nvSpPr>
        <p:spPr>
          <a:xfrm>
            <a:off x="4036132" y="6477669"/>
            <a:ext cx="4114800" cy="365125"/>
          </a:xfrm>
        </p:spPr>
        <p:txBody>
          <a:bodyPr/>
          <a:lstStyle/>
          <a:p>
            <a:r>
              <a:rPr lang="en-CA" sz="1800" dirty="0">
                <a:latin typeface="Times New Roman" panose="02020603050405020304" pitchFamily="18" charset="0"/>
                <a:cs typeface="Times New Roman" panose="02020603050405020304" pitchFamily="18" charset="0"/>
              </a:rPr>
              <a:t>Professional Practices</a:t>
            </a:r>
          </a:p>
        </p:txBody>
      </p:sp>
      <p:sp>
        <p:nvSpPr>
          <p:cNvPr id="4" name="Slide Number Placeholder 3">
            <a:extLst>
              <a:ext uri="{FF2B5EF4-FFF2-40B4-BE49-F238E27FC236}">
                <a16:creationId xmlns:a16="http://schemas.microsoft.com/office/drawing/2014/main" id="{FDCCBBB8-5FE3-48CD-B9AE-FC6D7520829A}"/>
              </a:ext>
            </a:extLst>
          </p:cNvPr>
          <p:cNvSpPr>
            <a:spLocks noGrp="1"/>
          </p:cNvSpPr>
          <p:nvPr>
            <p:ph type="sldNum" sz="quarter" idx="12"/>
          </p:nvPr>
        </p:nvSpPr>
        <p:spPr>
          <a:xfrm>
            <a:off x="9444473" y="6477670"/>
            <a:ext cx="2743200" cy="365125"/>
          </a:xfrm>
        </p:spPr>
        <p:txBody>
          <a:bodyPr/>
          <a:lstStyle/>
          <a:p>
            <a:fld id="{1AE857E8-75B8-4E79-9BE4-543637998FAC}" type="slidenum">
              <a:rPr lang="en-CA" sz="1800" smtClean="0">
                <a:latin typeface="Times New Roman" panose="02020603050405020304" pitchFamily="18" charset="0"/>
                <a:cs typeface="Times New Roman" panose="02020603050405020304" pitchFamily="18" charset="0"/>
              </a:rPr>
              <a:pPr/>
              <a:t>15</a:t>
            </a:fld>
            <a:endParaRPr lang="en-CA" sz="1800"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
        <p:nvSpPr>
          <p:cNvPr id="15" name="Rectangle 5">
            <a:extLst>
              <a:ext uri="{FF2B5EF4-FFF2-40B4-BE49-F238E27FC236}">
                <a16:creationId xmlns:a16="http://schemas.microsoft.com/office/drawing/2014/main" id="{6649F84A-DE6D-42EB-8BBE-9918EA823B29}"/>
              </a:ext>
            </a:extLst>
          </p:cNvPr>
          <p:cNvSpPr>
            <a:spLocks noGrp="1" noChangeArrowheads="1"/>
          </p:cNvSpPr>
          <p:nvPr>
            <p:ph sz="half" idx="1"/>
          </p:nvPr>
        </p:nvSpPr>
        <p:spPr>
          <a:xfrm>
            <a:off x="1130300" y="1541174"/>
            <a:ext cx="4749676" cy="4664075"/>
          </a:xfrm>
        </p:spPr>
        <p:txBody>
          <a:bodyPr>
            <a:normAutofit lnSpcReduction="10000"/>
          </a:bodyPr>
          <a:lstStyle/>
          <a:p>
            <a:pPr eaLnBrk="1" hangingPunct="1">
              <a:lnSpc>
                <a:spcPct val="150000"/>
              </a:lnSpc>
            </a:pPr>
            <a:r>
              <a:rPr lang="en-US" altLang="zh-TW" sz="2400" dirty="0">
                <a:latin typeface="Times New Roman" panose="02020603050405020304" pitchFamily="18" charset="0"/>
                <a:cs typeface="Times New Roman" panose="02020603050405020304" pitchFamily="18" charset="0"/>
              </a:rPr>
              <a:t>Costs of undertaking CPD</a:t>
            </a:r>
          </a:p>
          <a:p>
            <a:pPr lvl="1" eaLnBrk="1" hangingPunct="1">
              <a:lnSpc>
                <a:spcPct val="150000"/>
              </a:lnSpc>
            </a:pPr>
            <a:r>
              <a:rPr lang="en-US" altLang="zh-TW" sz="2200" dirty="0">
                <a:latin typeface="Times New Roman" panose="02020603050405020304" pitchFamily="18" charset="0"/>
                <a:cs typeface="Times New Roman" panose="02020603050405020304" pitchFamily="18" charset="0"/>
              </a:rPr>
              <a:t>Preparation and dissemination of regulations / policies</a:t>
            </a:r>
          </a:p>
          <a:p>
            <a:pPr lvl="1" eaLnBrk="1" hangingPunct="1">
              <a:lnSpc>
                <a:spcPct val="150000"/>
              </a:lnSpc>
            </a:pPr>
            <a:r>
              <a:rPr lang="en-US" altLang="zh-TW" sz="2200" dirty="0">
                <a:latin typeface="Times New Roman" panose="02020603050405020304" pitchFamily="18" charset="0"/>
                <a:cs typeface="Times New Roman" panose="02020603050405020304" pitchFamily="18" charset="0"/>
              </a:rPr>
              <a:t>Provision / contracting to provide actual CPD activities</a:t>
            </a:r>
          </a:p>
          <a:p>
            <a:pPr lvl="1" eaLnBrk="1" hangingPunct="1">
              <a:lnSpc>
                <a:spcPct val="150000"/>
              </a:lnSpc>
            </a:pPr>
            <a:r>
              <a:rPr lang="en-US" altLang="zh-TW" sz="2200" dirty="0">
                <a:latin typeface="Times New Roman" panose="02020603050405020304" pitchFamily="18" charset="0"/>
                <a:cs typeface="Times New Roman" panose="02020603050405020304" pitchFamily="18" charset="0"/>
              </a:rPr>
              <a:t>Issuing guidance / support facilities</a:t>
            </a:r>
          </a:p>
          <a:p>
            <a:pPr lvl="1" eaLnBrk="1" hangingPunct="1">
              <a:lnSpc>
                <a:spcPct val="150000"/>
              </a:lnSpc>
            </a:pPr>
            <a:r>
              <a:rPr lang="en-US" altLang="zh-TW" sz="2200" dirty="0">
                <a:latin typeface="Times New Roman" panose="02020603050405020304" pitchFamily="18" charset="0"/>
                <a:cs typeface="Times New Roman" panose="02020603050405020304" pitchFamily="18" charset="0"/>
              </a:rPr>
              <a:t>Evaluating the policy and individual members’ CPD</a:t>
            </a:r>
          </a:p>
        </p:txBody>
      </p:sp>
      <p:sp>
        <p:nvSpPr>
          <p:cNvPr id="16" name="Rectangle 6">
            <a:extLst>
              <a:ext uri="{FF2B5EF4-FFF2-40B4-BE49-F238E27FC236}">
                <a16:creationId xmlns:a16="http://schemas.microsoft.com/office/drawing/2014/main" id="{2753D567-99F4-4874-B741-D93AADAE5C5B}"/>
              </a:ext>
            </a:extLst>
          </p:cNvPr>
          <p:cNvSpPr txBox="1">
            <a:spLocks noChangeArrowheads="1"/>
          </p:cNvSpPr>
          <p:nvPr/>
        </p:nvSpPr>
        <p:spPr>
          <a:xfrm>
            <a:off x="6800850" y="1524001"/>
            <a:ext cx="4335710" cy="466407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60000"/>
              </a:lnSpc>
            </a:pPr>
            <a:r>
              <a:rPr lang="en-US" altLang="zh-TW" sz="2400">
                <a:latin typeface="Times New Roman" panose="02020603050405020304" pitchFamily="18" charset="0"/>
                <a:cs typeface="Times New Roman" panose="02020603050405020304" pitchFamily="18" charset="0"/>
              </a:rPr>
              <a:t>Costs of NOT undertaking CPD</a:t>
            </a:r>
          </a:p>
          <a:p>
            <a:pPr lvl="1">
              <a:lnSpc>
                <a:spcPct val="160000"/>
              </a:lnSpc>
            </a:pPr>
            <a:r>
              <a:rPr lang="en-US" altLang="zh-TW" sz="2200">
                <a:latin typeface="Times New Roman" panose="02020603050405020304" pitchFamily="18" charset="0"/>
                <a:cs typeface="Times New Roman" panose="02020603050405020304" pitchFamily="18" charset="0"/>
              </a:rPr>
              <a:t>Lack of consistency of standards among members</a:t>
            </a:r>
            <a:endParaRPr lang="en-US" altLang="zh-TW"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9974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algn="ctr"/>
            <a:r>
              <a:rPr lang="en-US" sz="4000" dirty="0">
                <a:solidFill>
                  <a:schemeClr val="bg1"/>
                </a:solidFill>
                <a:latin typeface="Times New Roman" panose="02020603050405020304" pitchFamily="18" charset="0"/>
                <a:ea typeface="+mn-ea"/>
                <a:cs typeface="Times New Roman" panose="02020603050405020304" pitchFamily="18" charset="0"/>
              </a:rPr>
              <a:t>CPD Cost (The Employer )</a:t>
            </a:r>
            <a:endParaRPr lang="aa-ET" sz="4000" dirty="0">
              <a:solidFill>
                <a:schemeClr val="bg1"/>
              </a:solidFill>
              <a:latin typeface="Times New Roman" panose="02020603050405020304" pitchFamily="18" charset="0"/>
              <a:ea typeface="+mn-ea"/>
              <a:cs typeface="Times New Roman" panose="02020603050405020304" pitchFamily="18" charset="0"/>
            </a:endParaRPr>
          </a:p>
        </p:txBody>
      </p:sp>
      <p:sp>
        <p:nvSpPr>
          <p:cNvPr id="7" name="Footer Placeholder 6">
            <a:extLst>
              <a:ext uri="{FF2B5EF4-FFF2-40B4-BE49-F238E27FC236}">
                <a16:creationId xmlns:a16="http://schemas.microsoft.com/office/drawing/2014/main" id="{C8CE3F8B-1D2F-43BB-A235-FAE9BF594621}"/>
              </a:ext>
            </a:extLst>
          </p:cNvPr>
          <p:cNvSpPr>
            <a:spLocks noGrp="1"/>
          </p:cNvSpPr>
          <p:nvPr>
            <p:ph type="ftr" sz="quarter" idx="11"/>
          </p:nvPr>
        </p:nvSpPr>
        <p:spPr>
          <a:xfrm>
            <a:off x="4036132" y="6477669"/>
            <a:ext cx="4114800" cy="365125"/>
          </a:xfrm>
        </p:spPr>
        <p:txBody>
          <a:bodyPr/>
          <a:lstStyle/>
          <a:p>
            <a:r>
              <a:rPr lang="en-CA" sz="1800" dirty="0">
                <a:latin typeface="Times New Roman" panose="02020603050405020304" pitchFamily="18" charset="0"/>
                <a:cs typeface="Times New Roman" panose="02020603050405020304" pitchFamily="18" charset="0"/>
              </a:rPr>
              <a:t>Professional Practices</a:t>
            </a:r>
          </a:p>
        </p:txBody>
      </p:sp>
      <p:sp>
        <p:nvSpPr>
          <p:cNvPr id="4" name="Slide Number Placeholder 3">
            <a:extLst>
              <a:ext uri="{FF2B5EF4-FFF2-40B4-BE49-F238E27FC236}">
                <a16:creationId xmlns:a16="http://schemas.microsoft.com/office/drawing/2014/main" id="{FDCCBBB8-5FE3-48CD-B9AE-FC6D7520829A}"/>
              </a:ext>
            </a:extLst>
          </p:cNvPr>
          <p:cNvSpPr>
            <a:spLocks noGrp="1"/>
          </p:cNvSpPr>
          <p:nvPr>
            <p:ph type="sldNum" sz="quarter" idx="12"/>
          </p:nvPr>
        </p:nvSpPr>
        <p:spPr>
          <a:xfrm>
            <a:off x="9444473" y="6477670"/>
            <a:ext cx="2743200" cy="365125"/>
          </a:xfrm>
        </p:spPr>
        <p:txBody>
          <a:bodyPr/>
          <a:lstStyle/>
          <a:p>
            <a:fld id="{1AE857E8-75B8-4E79-9BE4-543637998FAC}" type="slidenum">
              <a:rPr lang="en-CA" sz="1800" smtClean="0">
                <a:latin typeface="Times New Roman" panose="02020603050405020304" pitchFamily="18" charset="0"/>
                <a:cs typeface="Times New Roman" panose="02020603050405020304" pitchFamily="18" charset="0"/>
              </a:rPr>
              <a:pPr/>
              <a:t>16</a:t>
            </a:fld>
            <a:endParaRPr lang="en-CA" sz="1800"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
        <p:nvSpPr>
          <p:cNvPr id="12" name="Rectangle 4">
            <a:extLst>
              <a:ext uri="{FF2B5EF4-FFF2-40B4-BE49-F238E27FC236}">
                <a16:creationId xmlns:a16="http://schemas.microsoft.com/office/drawing/2014/main" id="{C5E22742-56BC-4619-AFED-0E6195C7CC6F}"/>
              </a:ext>
            </a:extLst>
          </p:cNvPr>
          <p:cNvSpPr>
            <a:spLocks noGrp="1" noChangeArrowheads="1"/>
          </p:cNvSpPr>
          <p:nvPr>
            <p:ph sz="half" idx="1"/>
          </p:nvPr>
        </p:nvSpPr>
        <p:spPr>
          <a:xfrm>
            <a:off x="1415480" y="1554053"/>
            <a:ext cx="3657600" cy="4664075"/>
          </a:xfrm>
        </p:spPr>
        <p:txBody>
          <a:bodyPr/>
          <a:lstStyle/>
          <a:p>
            <a:pPr eaLnBrk="1" hangingPunct="1">
              <a:lnSpc>
                <a:spcPct val="150000"/>
              </a:lnSpc>
            </a:pPr>
            <a:r>
              <a:rPr lang="en-US" altLang="zh-TW" sz="2400" dirty="0">
                <a:latin typeface="Times New Roman" panose="02020603050405020304" pitchFamily="18" charset="0"/>
                <a:cs typeface="Times New Roman" panose="02020603050405020304" pitchFamily="18" charset="0"/>
              </a:rPr>
              <a:t>Costs of undertaking CPD</a:t>
            </a:r>
          </a:p>
          <a:p>
            <a:pPr lvl="1" eaLnBrk="1" hangingPunct="1">
              <a:lnSpc>
                <a:spcPct val="150000"/>
              </a:lnSpc>
            </a:pPr>
            <a:r>
              <a:rPr lang="en-US" altLang="zh-TW" sz="2200" dirty="0">
                <a:latin typeface="Times New Roman" panose="02020603050405020304" pitchFamily="18" charset="0"/>
                <a:cs typeface="Times New Roman" panose="02020603050405020304" pitchFamily="18" charset="0"/>
              </a:rPr>
              <a:t>Time – hours / days individual away from daily tasks and cost of replacing individual</a:t>
            </a:r>
          </a:p>
          <a:p>
            <a:pPr eaLnBrk="1" hangingPunct="1">
              <a:lnSpc>
                <a:spcPct val="150000"/>
              </a:lnSpc>
            </a:pPr>
            <a:endParaRPr lang="en-US" altLang="zh-TW" sz="2400" dirty="0">
              <a:latin typeface="Times New Roman" panose="02020603050405020304" pitchFamily="18" charset="0"/>
              <a:cs typeface="Times New Roman" panose="02020603050405020304" pitchFamily="18" charset="0"/>
            </a:endParaRPr>
          </a:p>
        </p:txBody>
      </p:sp>
      <p:sp>
        <p:nvSpPr>
          <p:cNvPr id="13" name="Rectangle 5">
            <a:extLst>
              <a:ext uri="{FF2B5EF4-FFF2-40B4-BE49-F238E27FC236}">
                <a16:creationId xmlns:a16="http://schemas.microsoft.com/office/drawing/2014/main" id="{17BD803A-2856-4B7A-A892-99E861182B67}"/>
              </a:ext>
            </a:extLst>
          </p:cNvPr>
          <p:cNvSpPr txBox="1">
            <a:spLocks noChangeArrowheads="1"/>
          </p:cNvSpPr>
          <p:nvPr/>
        </p:nvSpPr>
        <p:spPr>
          <a:xfrm>
            <a:off x="6023992" y="1524001"/>
            <a:ext cx="4434458" cy="466407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zh-TW" sz="2400" dirty="0">
                <a:latin typeface="Times New Roman" panose="02020603050405020304" pitchFamily="18" charset="0"/>
                <a:cs typeface="Times New Roman" panose="02020603050405020304" pitchFamily="18" charset="0"/>
              </a:rPr>
              <a:t>Costs of NOT undertaking CPD</a:t>
            </a:r>
          </a:p>
          <a:p>
            <a:pPr lvl="1">
              <a:lnSpc>
                <a:spcPct val="150000"/>
              </a:lnSpc>
            </a:pPr>
            <a:r>
              <a:rPr lang="en-US" altLang="zh-TW" sz="2200" dirty="0">
                <a:latin typeface="Times New Roman" panose="02020603050405020304" pitchFamily="18" charset="0"/>
                <a:cs typeface="Times New Roman" panose="02020603050405020304" pitchFamily="18" charset="0"/>
              </a:rPr>
              <a:t>Opportunity costs lost</a:t>
            </a:r>
          </a:p>
        </p:txBody>
      </p:sp>
    </p:spTree>
    <p:extLst>
      <p:ext uri="{BB962C8B-B14F-4D97-AF65-F5344CB8AC3E}">
        <p14:creationId xmlns:p14="http://schemas.microsoft.com/office/powerpoint/2010/main" val="2234440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algn="ctr"/>
            <a:r>
              <a:rPr lang="en-US" sz="4000" dirty="0">
                <a:solidFill>
                  <a:schemeClr val="bg1"/>
                </a:solidFill>
                <a:latin typeface="Times New Roman" panose="02020603050405020304" pitchFamily="18" charset="0"/>
                <a:ea typeface="+mn-ea"/>
                <a:cs typeface="Times New Roman" panose="02020603050405020304" pitchFamily="18" charset="0"/>
              </a:rPr>
              <a:t>CPD Activities </a:t>
            </a:r>
            <a:endParaRPr lang="aa-ET" sz="4000" dirty="0">
              <a:solidFill>
                <a:schemeClr val="bg1"/>
              </a:solidFill>
              <a:latin typeface="Times New Roman" panose="02020603050405020304" pitchFamily="18" charset="0"/>
              <a:ea typeface="+mn-ea"/>
              <a:cs typeface="Times New Roman" panose="02020603050405020304" pitchFamily="18" charset="0"/>
            </a:endParaRPr>
          </a:p>
        </p:txBody>
      </p:sp>
      <p:sp>
        <p:nvSpPr>
          <p:cNvPr id="7" name="Footer Placeholder 6">
            <a:extLst>
              <a:ext uri="{FF2B5EF4-FFF2-40B4-BE49-F238E27FC236}">
                <a16:creationId xmlns:a16="http://schemas.microsoft.com/office/drawing/2014/main" id="{C8CE3F8B-1D2F-43BB-A235-FAE9BF594621}"/>
              </a:ext>
            </a:extLst>
          </p:cNvPr>
          <p:cNvSpPr>
            <a:spLocks noGrp="1"/>
          </p:cNvSpPr>
          <p:nvPr>
            <p:ph type="ftr" sz="quarter" idx="11"/>
          </p:nvPr>
        </p:nvSpPr>
        <p:spPr>
          <a:xfrm>
            <a:off x="4036132" y="6477669"/>
            <a:ext cx="4114800" cy="365125"/>
          </a:xfrm>
        </p:spPr>
        <p:txBody>
          <a:bodyPr/>
          <a:lstStyle/>
          <a:p>
            <a:r>
              <a:rPr lang="en-CA" sz="1800" dirty="0">
                <a:latin typeface="Times New Roman" panose="02020603050405020304" pitchFamily="18" charset="0"/>
                <a:cs typeface="Times New Roman" panose="02020603050405020304" pitchFamily="18" charset="0"/>
              </a:rPr>
              <a:t>Professional Practices</a:t>
            </a:r>
          </a:p>
        </p:txBody>
      </p:sp>
      <p:sp>
        <p:nvSpPr>
          <p:cNvPr id="4" name="Slide Number Placeholder 3">
            <a:extLst>
              <a:ext uri="{FF2B5EF4-FFF2-40B4-BE49-F238E27FC236}">
                <a16:creationId xmlns:a16="http://schemas.microsoft.com/office/drawing/2014/main" id="{FDCCBBB8-5FE3-48CD-B9AE-FC6D7520829A}"/>
              </a:ext>
            </a:extLst>
          </p:cNvPr>
          <p:cNvSpPr>
            <a:spLocks noGrp="1"/>
          </p:cNvSpPr>
          <p:nvPr>
            <p:ph type="sldNum" sz="quarter" idx="12"/>
          </p:nvPr>
        </p:nvSpPr>
        <p:spPr>
          <a:xfrm>
            <a:off x="9444473" y="6477670"/>
            <a:ext cx="2743200" cy="365125"/>
          </a:xfrm>
        </p:spPr>
        <p:txBody>
          <a:bodyPr/>
          <a:lstStyle/>
          <a:p>
            <a:fld id="{1AE857E8-75B8-4E79-9BE4-543637998FAC}" type="slidenum">
              <a:rPr lang="en-CA" sz="1800" smtClean="0">
                <a:latin typeface="Times New Roman" panose="02020603050405020304" pitchFamily="18" charset="0"/>
                <a:cs typeface="Times New Roman" panose="02020603050405020304" pitchFamily="18" charset="0"/>
              </a:rPr>
              <a:pPr/>
              <a:t>17</a:t>
            </a:fld>
            <a:endParaRPr lang="en-CA" sz="1800"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
        <p:nvSpPr>
          <p:cNvPr id="5" name="Content Placeholder 4">
            <a:extLst>
              <a:ext uri="{FF2B5EF4-FFF2-40B4-BE49-F238E27FC236}">
                <a16:creationId xmlns:a16="http://schemas.microsoft.com/office/drawing/2014/main" id="{96EAF65B-5B1C-42D5-B502-5EE8F4A2EF22}"/>
              </a:ext>
            </a:extLst>
          </p:cNvPr>
          <p:cNvSpPr>
            <a:spLocks noGrp="1"/>
          </p:cNvSpPr>
          <p:nvPr>
            <p:ph idx="1"/>
          </p:nvPr>
        </p:nvSpPr>
        <p:spPr>
          <a:xfrm>
            <a:off x="695400" y="1484784"/>
            <a:ext cx="10515600" cy="4351338"/>
          </a:xfrm>
        </p:spPr>
        <p:txBody>
          <a:bodyPr>
            <a:normAutofit lnSpcReduction="10000"/>
          </a:bodyPr>
          <a:lstStyle/>
          <a:p>
            <a:r>
              <a:rPr lang="en-US" altLang="zh-TW" dirty="0">
                <a:latin typeface="Times New Roman" panose="02020603050405020304" pitchFamily="18" charset="0"/>
                <a:cs typeface="Times New Roman" panose="02020603050405020304" pitchFamily="18" charset="0"/>
              </a:rPr>
              <a:t>Technical talks</a:t>
            </a:r>
          </a:p>
          <a:p>
            <a:r>
              <a:rPr lang="en-US" altLang="zh-TW" dirty="0">
                <a:latin typeface="Times New Roman" panose="02020603050405020304" pitchFamily="18" charset="0"/>
                <a:cs typeface="Times New Roman" panose="02020603050405020304" pitchFamily="18" charset="0"/>
              </a:rPr>
              <a:t>Seminars</a:t>
            </a:r>
          </a:p>
          <a:p>
            <a:r>
              <a:rPr lang="en-US" altLang="zh-TW" dirty="0">
                <a:latin typeface="Times New Roman" panose="02020603050405020304" pitchFamily="18" charset="0"/>
                <a:cs typeface="Times New Roman" panose="02020603050405020304" pitchFamily="18" charset="0"/>
              </a:rPr>
              <a:t>Workshops</a:t>
            </a:r>
          </a:p>
          <a:p>
            <a:r>
              <a:rPr lang="en-US" altLang="zh-TW" dirty="0">
                <a:latin typeface="Times New Roman" panose="02020603050405020304" pitchFamily="18" charset="0"/>
                <a:cs typeface="Times New Roman" panose="02020603050405020304" pitchFamily="18" charset="0"/>
              </a:rPr>
              <a:t>Presentations</a:t>
            </a:r>
          </a:p>
          <a:p>
            <a:r>
              <a:rPr lang="en-US" altLang="zh-TW" dirty="0">
                <a:latin typeface="Times New Roman" panose="02020603050405020304" pitchFamily="18" charset="0"/>
                <a:cs typeface="Times New Roman" panose="02020603050405020304" pitchFamily="18" charset="0"/>
              </a:rPr>
              <a:t>Short courses</a:t>
            </a:r>
          </a:p>
          <a:p>
            <a:r>
              <a:rPr lang="en-US" altLang="zh-TW" dirty="0">
                <a:latin typeface="Times New Roman" panose="02020603050405020304" pitchFamily="18" charset="0"/>
                <a:cs typeface="Times New Roman" panose="02020603050405020304" pitchFamily="18" charset="0"/>
              </a:rPr>
              <a:t>Conferences</a:t>
            </a:r>
          </a:p>
          <a:p>
            <a:r>
              <a:rPr lang="en-US" altLang="zh-TW" dirty="0">
                <a:latin typeface="Times New Roman" panose="02020603050405020304" pitchFamily="18" charset="0"/>
                <a:cs typeface="Times New Roman" panose="02020603050405020304" pitchFamily="18" charset="0"/>
              </a:rPr>
              <a:t>Industrial attachment and visits</a:t>
            </a:r>
          </a:p>
          <a:p>
            <a:r>
              <a:rPr lang="en-US" altLang="zh-TW" dirty="0">
                <a:latin typeface="Times New Roman" panose="02020603050405020304" pitchFamily="18" charset="0"/>
                <a:cs typeface="Times New Roman" panose="02020603050405020304" pitchFamily="18" charset="0"/>
              </a:rPr>
              <a:t>Professional activities</a:t>
            </a:r>
          </a:p>
          <a:p>
            <a:r>
              <a:rPr lang="en-US" altLang="zh-TW" dirty="0">
                <a:latin typeface="Times New Roman" panose="02020603050405020304" pitchFamily="18" charset="0"/>
                <a:cs typeface="Times New Roman" panose="02020603050405020304" pitchFamily="18" charset="0"/>
              </a:rPr>
              <a:t>Publishing technical books</a:t>
            </a:r>
          </a:p>
          <a:p>
            <a:endParaRPr lang="aa-ET" dirty="0"/>
          </a:p>
        </p:txBody>
      </p:sp>
    </p:spTree>
    <p:extLst>
      <p:ext uri="{BB962C8B-B14F-4D97-AF65-F5344CB8AC3E}">
        <p14:creationId xmlns:p14="http://schemas.microsoft.com/office/powerpoint/2010/main" val="852977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algn="ctr"/>
            <a:r>
              <a:rPr lang="en-US" sz="4000" dirty="0">
                <a:solidFill>
                  <a:schemeClr val="bg1"/>
                </a:solidFill>
                <a:latin typeface="Times New Roman" panose="02020603050405020304" pitchFamily="18" charset="0"/>
                <a:ea typeface="+mn-ea"/>
                <a:cs typeface="Times New Roman" panose="02020603050405020304" pitchFamily="18" charset="0"/>
              </a:rPr>
              <a:t>Practices of CPD</a:t>
            </a:r>
            <a:endParaRPr lang="aa-ET" sz="4000" dirty="0">
              <a:solidFill>
                <a:schemeClr val="bg1"/>
              </a:solidFill>
              <a:latin typeface="Times New Roman" panose="02020603050405020304" pitchFamily="18" charset="0"/>
              <a:ea typeface="+mn-ea"/>
              <a:cs typeface="Times New Roman" panose="02020603050405020304" pitchFamily="18" charset="0"/>
            </a:endParaRPr>
          </a:p>
        </p:txBody>
      </p:sp>
      <p:sp>
        <p:nvSpPr>
          <p:cNvPr id="7" name="Footer Placeholder 6">
            <a:extLst>
              <a:ext uri="{FF2B5EF4-FFF2-40B4-BE49-F238E27FC236}">
                <a16:creationId xmlns:a16="http://schemas.microsoft.com/office/drawing/2014/main" id="{C8CE3F8B-1D2F-43BB-A235-FAE9BF594621}"/>
              </a:ext>
            </a:extLst>
          </p:cNvPr>
          <p:cNvSpPr>
            <a:spLocks noGrp="1"/>
          </p:cNvSpPr>
          <p:nvPr>
            <p:ph type="ftr" sz="quarter" idx="11"/>
          </p:nvPr>
        </p:nvSpPr>
        <p:spPr>
          <a:xfrm>
            <a:off x="4036132" y="6477669"/>
            <a:ext cx="4114800" cy="365125"/>
          </a:xfrm>
        </p:spPr>
        <p:txBody>
          <a:bodyPr/>
          <a:lstStyle/>
          <a:p>
            <a:r>
              <a:rPr lang="en-CA" sz="1800" dirty="0">
                <a:latin typeface="Times New Roman" panose="02020603050405020304" pitchFamily="18" charset="0"/>
                <a:cs typeface="Times New Roman" panose="02020603050405020304" pitchFamily="18" charset="0"/>
              </a:rPr>
              <a:t>Professional Practices</a:t>
            </a:r>
          </a:p>
        </p:txBody>
      </p:sp>
      <p:sp>
        <p:nvSpPr>
          <p:cNvPr id="4" name="Slide Number Placeholder 3">
            <a:extLst>
              <a:ext uri="{FF2B5EF4-FFF2-40B4-BE49-F238E27FC236}">
                <a16:creationId xmlns:a16="http://schemas.microsoft.com/office/drawing/2014/main" id="{FDCCBBB8-5FE3-48CD-B9AE-FC6D7520829A}"/>
              </a:ext>
            </a:extLst>
          </p:cNvPr>
          <p:cNvSpPr>
            <a:spLocks noGrp="1"/>
          </p:cNvSpPr>
          <p:nvPr>
            <p:ph type="sldNum" sz="quarter" idx="12"/>
          </p:nvPr>
        </p:nvSpPr>
        <p:spPr>
          <a:xfrm>
            <a:off x="9444473" y="6477670"/>
            <a:ext cx="2743200" cy="365125"/>
          </a:xfrm>
        </p:spPr>
        <p:txBody>
          <a:bodyPr/>
          <a:lstStyle/>
          <a:p>
            <a:fld id="{1AE857E8-75B8-4E79-9BE4-543637998FAC}" type="slidenum">
              <a:rPr lang="en-CA" sz="1800" smtClean="0">
                <a:latin typeface="Times New Roman" panose="02020603050405020304" pitchFamily="18" charset="0"/>
                <a:cs typeface="Times New Roman" panose="02020603050405020304" pitchFamily="18" charset="0"/>
              </a:rPr>
              <a:pPr/>
              <a:t>18</a:t>
            </a:fld>
            <a:endParaRPr lang="en-CA" sz="1800"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
        <p:nvSpPr>
          <p:cNvPr id="5" name="Content Placeholder 4">
            <a:extLst>
              <a:ext uri="{FF2B5EF4-FFF2-40B4-BE49-F238E27FC236}">
                <a16:creationId xmlns:a16="http://schemas.microsoft.com/office/drawing/2014/main" id="{96EAF65B-5B1C-42D5-B502-5EE8F4A2EF22}"/>
              </a:ext>
            </a:extLst>
          </p:cNvPr>
          <p:cNvSpPr>
            <a:spLocks noGrp="1"/>
          </p:cNvSpPr>
          <p:nvPr>
            <p:ph idx="1"/>
          </p:nvPr>
        </p:nvSpPr>
        <p:spPr>
          <a:xfrm>
            <a:off x="695400" y="1484784"/>
            <a:ext cx="10515600" cy="4351338"/>
          </a:xfrm>
        </p:spPr>
        <p:txBody>
          <a:bodyPr>
            <a:normAutofit fontScale="92500" lnSpcReduction="20000"/>
          </a:bodyPr>
          <a:lstStyle/>
          <a:p>
            <a:pPr algn="just">
              <a:lnSpc>
                <a:spcPct val="150000"/>
              </a:lnSpc>
            </a:pPr>
            <a:r>
              <a:rPr lang="en-US" altLang="zh-TW" dirty="0">
                <a:latin typeface="Times New Roman" panose="02020603050405020304" pitchFamily="18" charset="0"/>
                <a:cs typeface="Times New Roman" panose="02020603050405020304" pitchFamily="18" charset="0"/>
              </a:rPr>
              <a:t>Usually requires a minimum amount of CPD hours per quarter / year</a:t>
            </a:r>
          </a:p>
          <a:p>
            <a:pPr algn="just">
              <a:lnSpc>
                <a:spcPct val="150000"/>
              </a:lnSpc>
            </a:pPr>
            <a:r>
              <a:rPr lang="en-US" altLang="zh-TW" dirty="0">
                <a:latin typeface="Times New Roman" panose="02020603050405020304" pitchFamily="18" charset="0"/>
                <a:cs typeface="Times New Roman" panose="02020603050405020304" pitchFamily="18" charset="0"/>
              </a:rPr>
              <a:t>CPD hours would be recognized or endorsed by the professional association</a:t>
            </a:r>
          </a:p>
          <a:p>
            <a:pPr algn="just">
              <a:lnSpc>
                <a:spcPct val="150000"/>
              </a:lnSpc>
            </a:pPr>
            <a:r>
              <a:rPr lang="en-US" altLang="zh-TW" dirty="0">
                <a:latin typeface="Times New Roman" panose="02020603050405020304" pitchFamily="18" charset="0"/>
                <a:cs typeface="Times New Roman" panose="02020603050405020304" pitchFamily="18" charset="0"/>
              </a:rPr>
              <a:t>CPD programs might be organized by the professional association itself or programs of other associations they recognized</a:t>
            </a:r>
          </a:p>
          <a:p>
            <a:pPr algn="just">
              <a:lnSpc>
                <a:spcPct val="150000"/>
              </a:lnSpc>
            </a:pPr>
            <a:r>
              <a:rPr lang="en-US" altLang="zh-TW" dirty="0">
                <a:latin typeface="Times New Roman" panose="02020603050405020304" pitchFamily="18" charset="0"/>
                <a:cs typeface="Times New Roman" panose="02020603050405020304" pitchFamily="18" charset="0"/>
              </a:rPr>
              <a:t>Failure of achieving the minimum amount of CPD hours might be resulted with a downgrade or suspend of the membership, that depends on the professional association’s rules and regulations</a:t>
            </a:r>
          </a:p>
          <a:p>
            <a:endParaRPr lang="aa-ET" dirty="0"/>
          </a:p>
        </p:txBody>
      </p:sp>
    </p:spTree>
    <p:extLst>
      <p:ext uri="{BB962C8B-B14F-4D97-AF65-F5344CB8AC3E}">
        <p14:creationId xmlns:p14="http://schemas.microsoft.com/office/powerpoint/2010/main" val="2616127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algn="ctr"/>
            <a:r>
              <a:rPr lang="en-US" sz="4000" dirty="0">
                <a:solidFill>
                  <a:schemeClr val="bg1"/>
                </a:solidFill>
                <a:latin typeface="Times New Roman" panose="02020603050405020304" pitchFamily="18" charset="0"/>
                <a:ea typeface="+mn-ea"/>
                <a:cs typeface="Times New Roman" panose="02020603050405020304" pitchFamily="18" charset="0"/>
              </a:rPr>
              <a:t>References </a:t>
            </a:r>
            <a:endParaRPr lang="aa-ET" sz="4000" dirty="0">
              <a:solidFill>
                <a:schemeClr val="bg1"/>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838200" y="1412776"/>
            <a:ext cx="10515600" cy="4351338"/>
          </a:xfrm>
        </p:spPr>
        <p:txBody>
          <a:bodyPr>
            <a:normAutofit fontScale="92500" lnSpcReduction="20000"/>
          </a:bodyPr>
          <a:lstStyle/>
          <a:p>
            <a:pPr marL="457200" indent="-457200" algn="just">
              <a:lnSpc>
                <a:spcPct val="150000"/>
              </a:lnSpc>
              <a:buFont typeface="+mj-lt"/>
              <a:buAutoNum type="arabicPeriod"/>
            </a:pPr>
            <a:r>
              <a:rPr lang="en-US" sz="2400" dirty="0" err="1">
                <a:latin typeface="Times New Roman" panose="02020603050405020304" pitchFamily="18" charset="0"/>
                <a:cs typeface="Times New Roman" panose="02020603050405020304" pitchFamily="18" charset="0"/>
              </a:rPr>
              <a:t>Martínez-Mediano</a:t>
            </a:r>
            <a:r>
              <a:rPr lang="en-US" sz="2400" dirty="0">
                <a:latin typeface="Times New Roman" panose="02020603050405020304" pitchFamily="18" charset="0"/>
                <a:cs typeface="Times New Roman" panose="02020603050405020304" pitchFamily="18" charset="0"/>
              </a:rPr>
              <a:t>, C. and Lord, S.M., 2012. Lifelong learning competencies program for engineers. </a:t>
            </a:r>
            <a:r>
              <a:rPr lang="en-US" sz="2400" i="1" dirty="0">
                <a:latin typeface="Times New Roman" panose="02020603050405020304" pitchFamily="18" charset="0"/>
                <a:cs typeface="Times New Roman" panose="02020603050405020304" pitchFamily="18" charset="0"/>
              </a:rPr>
              <a:t>International Journal of Engineering Education</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28</a:t>
            </a:r>
            <a:r>
              <a:rPr lang="en-US" sz="2400" dirty="0">
                <a:latin typeface="Times New Roman" panose="02020603050405020304" pitchFamily="18" charset="0"/>
                <a:cs typeface="Times New Roman" panose="02020603050405020304" pitchFamily="18" charset="0"/>
              </a:rPr>
              <a:t>(1), p.130. </a:t>
            </a:r>
          </a:p>
          <a:p>
            <a:pPr marL="457200" indent="-45720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Koper, R. and Specht, M., 2007. Ten-competence: Life-long competence development and learning. In Competencies in Organizational e-learning: concepts and tools (pp. 234-252). IGI Global.</a:t>
            </a:r>
          </a:p>
          <a:p>
            <a:pPr marL="457200" indent="-457200" algn="just">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Horn, J., </a:t>
            </a:r>
            <a:r>
              <a:rPr lang="en-US" sz="2400" dirty="0" err="1">
                <a:latin typeface="Times New Roman" panose="02020603050405020304" pitchFamily="18" charset="0"/>
                <a:cs typeface="Times New Roman" panose="02020603050405020304" pitchFamily="18" charset="0"/>
              </a:rPr>
              <a:t>DeMers</a:t>
            </a:r>
            <a:r>
              <a:rPr lang="en-US" sz="2400" dirty="0">
                <a:latin typeface="Times New Roman" panose="02020603050405020304" pitchFamily="18" charset="0"/>
                <a:cs typeface="Times New Roman" panose="02020603050405020304" pitchFamily="18" charset="0"/>
              </a:rPr>
              <a:t>, S.T., Lightfoot, S. and Webb, C., 2019. Using continuing professional development to improve maintenance of professional competence: A call for change in licensure renewal requirements. Professional Psychology: Research and Practice, 50(2), p.120.</a:t>
            </a:r>
          </a:p>
        </p:txBody>
      </p:sp>
      <p:sp>
        <p:nvSpPr>
          <p:cNvPr id="7" name="Footer Placeholder 6">
            <a:extLst>
              <a:ext uri="{FF2B5EF4-FFF2-40B4-BE49-F238E27FC236}">
                <a16:creationId xmlns:a16="http://schemas.microsoft.com/office/drawing/2014/main" id="{C8CE3F8B-1D2F-43BB-A235-FAE9BF594621}"/>
              </a:ext>
            </a:extLst>
          </p:cNvPr>
          <p:cNvSpPr>
            <a:spLocks noGrp="1"/>
          </p:cNvSpPr>
          <p:nvPr>
            <p:ph type="ftr" sz="quarter" idx="11"/>
          </p:nvPr>
        </p:nvSpPr>
        <p:spPr>
          <a:xfrm>
            <a:off x="4036132" y="6477669"/>
            <a:ext cx="4114800" cy="365125"/>
          </a:xfrm>
        </p:spPr>
        <p:txBody>
          <a:bodyPr/>
          <a:lstStyle/>
          <a:p>
            <a:r>
              <a:rPr lang="en-CA" sz="1800">
                <a:latin typeface="Times New Roman" panose="02020603050405020304" pitchFamily="18" charset="0"/>
                <a:cs typeface="Times New Roman" panose="02020603050405020304" pitchFamily="18" charset="0"/>
              </a:rPr>
              <a:t>Professional Practices</a:t>
            </a:r>
            <a:endParaRPr lang="en-CA" sz="1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DCCBBB8-5FE3-48CD-B9AE-FC6D7520829A}"/>
              </a:ext>
            </a:extLst>
          </p:cNvPr>
          <p:cNvSpPr>
            <a:spLocks noGrp="1"/>
          </p:cNvSpPr>
          <p:nvPr>
            <p:ph type="sldNum" sz="quarter" idx="12"/>
          </p:nvPr>
        </p:nvSpPr>
        <p:spPr>
          <a:xfrm>
            <a:off x="9444473" y="6477670"/>
            <a:ext cx="2743200" cy="365125"/>
          </a:xfrm>
        </p:spPr>
        <p:txBody>
          <a:bodyPr/>
          <a:lstStyle/>
          <a:p>
            <a:fld id="{1AE857E8-75B8-4E79-9BE4-543637998FAC}" type="slidenum">
              <a:rPr lang="en-CA" sz="1800" smtClean="0">
                <a:latin typeface="Times New Roman" panose="02020603050405020304" pitchFamily="18" charset="0"/>
                <a:cs typeface="Times New Roman" panose="02020603050405020304" pitchFamily="18" charset="0"/>
              </a:rPr>
              <a:pPr/>
              <a:t>19</a:t>
            </a:fld>
            <a:endParaRPr lang="en-CA" sz="1800"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Tree>
    <p:extLst>
      <p:ext uri="{BB962C8B-B14F-4D97-AF65-F5344CB8AC3E}">
        <p14:creationId xmlns:p14="http://schemas.microsoft.com/office/powerpoint/2010/main" val="1621340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2BCACF6-43D6-4B89-A0FD-3B235A1792F4}"/>
              </a:ext>
            </a:extLst>
          </p:cNvPr>
          <p:cNvGrpSpPr/>
          <p:nvPr/>
        </p:nvGrpSpPr>
        <p:grpSpPr>
          <a:xfrm>
            <a:off x="0" y="0"/>
            <a:ext cx="12192000" cy="6858000"/>
            <a:chOff x="0" y="0"/>
            <a:chExt cx="12192000" cy="6858000"/>
          </a:xfrm>
        </p:grpSpPr>
        <p:sp>
          <p:nvSpPr>
            <p:cNvPr id="5" name="Rectangle 4">
              <a:extLst>
                <a:ext uri="{FF2B5EF4-FFF2-40B4-BE49-F238E27FC236}">
                  <a16:creationId xmlns:a16="http://schemas.microsoft.com/office/drawing/2014/main" id="{A3236A44-59A9-44BD-9549-C2F31ADF7AC7}"/>
                </a:ext>
              </a:extLst>
            </p:cNvPr>
            <p:cNvSpPr/>
            <p:nvPr/>
          </p:nvSpPr>
          <p:spPr>
            <a:xfrm>
              <a:off x="0" y="0"/>
              <a:ext cx="12192000" cy="32849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821AA9E-59AC-4A99-8692-9D4B0D8724EC}"/>
                </a:ext>
              </a:extLst>
            </p:cNvPr>
            <p:cNvSpPr/>
            <p:nvPr/>
          </p:nvSpPr>
          <p:spPr>
            <a:xfrm>
              <a:off x="1" y="3284984"/>
              <a:ext cx="12188282" cy="3573016"/>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a:latin typeface="Times New Roman" panose="02020603050405020304" pitchFamily="18" charset="0"/>
                <a:cs typeface="Times New Roman" panose="02020603050405020304" pitchFamily="18" charset="0"/>
              </a:endParaRPr>
            </a:p>
          </p:txBody>
        </p:sp>
      </p:grpSp>
      <p:sp>
        <p:nvSpPr>
          <p:cNvPr id="2" name="Title 1"/>
          <p:cNvSpPr>
            <a:spLocks noGrp="1"/>
          </p:cNvSpPr>
          <p:nvPr>
            <p:ph type="ctrTitle"/>
          </p:nvPr>
        </p:nvSpPr>
        <p:spPr>
          <a:xfrm>
            <a:off x="224512" y="584682"/>
            <a:ext cx="11737305" cy="2700299"/>
          </a:xfrm>
        </p:spPr>
        <p:txBody>
          <a:bodyPr>
            <a:noAutofit/>
          </a:bodyPr>
          <a:lstStyle/>
          <a:p>
            <a:r>
              <a:rPr lang="en-US" sz="3600" dirty="0">
                <a:solidFill>
                  <a:srgbClr val="002060"/>
                </a:solidFill>
                <a:latin typeface="Times New Roman" panose="02020603050405020304" pitchFamily="18" charset="0"/>
                <a:cs typeface="Times New Roman" panose="02020603050405020304" pitchFamily="18" charset="0"/>
              </a:rPr>
              <a:t>Professional Practices</a:t>
            </a:r>
            <a:br>
              <a:rPr lang="en-US" sz="3600" dirty="0">
                <a:solidFill>
                  <a:srgbClr val="002060"/>
                </a:solidFill>
                <a:latin typeface="Times New Roman" panose="02020603050405020304" pitchFamily="18" charset="0"/>
                <a:cs typeface="Times New Roman" panose="02020603050405020304" pitchFamily="18" charset="0"/>
              </a:rPr>
            </a:br>
            <a:br>
              <a:rPr lang="en-US" sz="2400" i="1" dirty="0">
                <a:solidFill>
                  <a:srgbClr val="002060"/>
                </a:solidFill>
                <a:latin typeface="Times New Roman" panose="02020603050405020304" pitchFamily="18" charset="0"/>
                <a:cs typeface="Times New Roman" panose="02020603050405020304" pitchFamily="18" charset="0"/>
              </a:rPr>
            </a:br>
            <a:br>
              <a:rPr lang="en-US" sz="2400" i="1" dirty="0">
                <a:solidFill>
                  <a:srgbClr val="002060"/>
                </a:solidFill>
                <a:latin typeface="Times New Roman" panose="02020603050405020304" pitchFamily="18" charset="0"/>
                <a:cs typeface="Times New Roman" panose="02020603050405020304" pitchFamily="18" charset="0"/>
              </a:rPr>
            </a:br>
            <a:br>
              <a:rPr lang="en-US" sz="2400" i="1" dirty="0">
                <a:solidFill>
                  <a:srgbClr val="002060"/>
                </a:solidFill>
                <a:latin typeface="Times New Roman" panose="02020603050405020304" pitchFamily="18" charset="0"/>
                <a:cs typeface="Times New Roman" panose="02020603050405020304" pitchFamily="18" charset="0"/>
              </a:rPr>
            </a:br>
            <a:br>
              <a:rPr lang="en-US" sz="2400" i="1" dirty="0">
                <a:solidFill>
                  <a:srgbClr val="002060"/>
                </a:solidFill>
                <a:latin typeface="Times New Roman" panose="02020603050405020304" pitchFamily="18" charset="0"/>
                <a:cs typeface="Times New Roman" panose="02020603050405020304" pitchFamily="18" charset="0"/>
              </a:rPr>
            </a:br>
            <a:r>
              <a:rPr lang="en-US" sz="2400" dirty="0">
                <a:solidFill>
                  <a:srgbClr val="002060"/>
                </a:solidFill>
                <a:latin typeface="Times New Roman" panose="02020603050405020304" pitchFamily="18" charset="0"/>
                <a:cs typeface="Times New Roman" panose="02020603050405020304" pitchFamily="18" charset="0"/>
              </a:rPr>
              <a:t>Lecture [12]: </a:t>
            </a:r>
            <a:br>
              <a:rPr lang="en-US" sz="2400" dirty="0">
                <a:solidFill>
                  <a:srgbClr val="002060"/>
                </a:solidFill>
                <a:latin typeface="Times New Roman" panose="02020603050405020304" pitchFamily="18" charset="0"/>
                <a:cs typeface="Times New Roman" panose="02020603050405020304" pitchFamily="18" charset="0"/>
              </a:rPr>
            </a:br>
            <a:r>
              <a:rPr lang="en-US" altLang="zh-CN" sz="2400" i="1" dirty="0">
                <a:solidFill>
                  <a:srgbClr val="002060"/>
                </a:solidFill>
                <a:latin typeface="Times New Roman" pitchFamily="18" charset="0"/>
                <a:cs typeface="Times New Roman" pitchFamily="18" charset="0"/>
              </a:rPr>
              <a:t>Professional competency and life-long training</a:t>
            </a:r>
            <a:endParaRPr lang="en-CA" sz="2400" i="1" dirty="0">
              <a:solidFill>
                <a:srgbClr val="00206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472172" y="3284983"/>
            <a:ext cx="7247656" cy="3573016"/>
          </a:xfrm>
        </p:spPr>
        <p:txBody>
          <a:bodyPr>
            <a:normAutofit fontScale="25000" lnSpcReduction="20000"/>
          </a:bodyPr>
          <a:lstStyle/>
          <a:p>
            <a:endParaRPr lang="en-US" sz="9600" b="1" dirty="0">
              <a:solidFill>
                <a:schemeClr val="tx1"/>
              </a:solidFill>
              <a:latin typeface="Times New Roman" panose="02020603050405020304" pitchFamily="18" charset="0"/>
              <a:cs typeface="Times New Roman" panose="02020603050405020304" pitchFamily="18" charset="0"/>
              <a:hlinkClick r:id="rId3"/>
            </a:endParaRPr>
          </a:p>
          <a:p>
            <a:r>
              <a:rPr lang="en-CA" sz="9600" b="1" dirty="0">
                <a:solidFill>
                  <a:schemeClr val="bg1"/>
                </a:solidFill>
                <a:latin typeface="Times New Roman" panose="02020603050405020304" pitchFamily="18" charset="0"/>
                <a:cs typeface="Times New Roman" panose="02020603050405020304" pitchFamily="18" charset="0"/>
              </a:rPr>
              <a:t> </a:t>
            </a:r>
          </a:p>
          <a:p>
            <a:r>
              <a:rPr lang="en-CA" sz="9600" b="1" i="1" dirty="0">
                <a:solidFill>
                  <a:schemeClr val="bg1"/>
                </a:solidFill>
                <a:latin typeface="Times New Roman" panose="02020603050405020304" pitchFamily="18" charset="0"/>
                <a:cs typeface="Times New Roman" panose="02020603050405020304" pitchFamily="18" charset="0"/>
              </a:rPr>
              <a:t>Dr. Anum Tariq</a:t>
            </a:r>
          </a:p>
          <a:p>
            <a:pPr>
              <a:lnSpc>
                <a:spcPct val="100000"/>
              </a:lnSpc>
              <a:spcBef>
                <a:spcPts val="300"/>
              </a:spcBef>
              <a:spcAft>
                <a:spcPts val="300"/>
              </a:spcAft>
            </a:pPr>
            <a:r>
              <a:rPr lang="en-US" sz="8000" i="1" dirty="0">
                <a:solidFill>
                  <a:schemeClr val="bg1"/>
                </a:solidFill>
                <a:latin typeface="Times New Roman" panose="02020603050405020304" pitchFamily="18" charset="0"/>
                <a:cs typeface="Times New Roman" panose="02020603050405020304" pitchFamily="18" charset="0"/>
              </a:rPr>
              <a:t>(Lecturer)</a:t>
            </a:r>
          </a:p>
          <a:p>
            <a:pPr>
              <a:lnSpc>
                <a:spcPct val="100000"/>
              </a:lnSpc>
              <a:spcBef>
                <a:spcPts val="300"/>
              </a:spcBef>
              <a:spcAft>
                <a:spcPts val="300"/>
              </a:spcAft>
            </a:pPr>
            <a:endParaRPr lang="en-US" sz="6600" dirty="0">
              <a:solidFill>
                <a:schemeClr val="bg1"/>
              </a:solidFill>
              <a:latin typeface="Times New Roman" panose="02020603050405020304" pitchFamily="18" charset="0"/>
              <a:cs typeface="Times New Roman" panose="02020603050405020304" pitchFamily="18" charset="0"/>
            </a:endParaRPr>
          </a:p>
          <a:p>
            <a:pPr>
              <a:lnSpc>
                <a:spcPct val="100000"/>
              </a:lnSpc>
              <a:spcBef>
                <a:spcPts val="300"/>
              </a:spcBef>
              <a:spcAft>
                <a:spcPts val="300"/>
              </a:spcAft>
            </a:pPr>
            <a:endParaRPr lang="en-US" sz="7200" b="1" dirty="0">
              <a:solidFill>
                <a:schemeClr val="bg1"/>
              </a:solidFill>
              <a:latin typeface="Times New Roman" panose="02020603050405020304" pitchFamily="18" charset="0"/>
              <a:cs typeface="Times New Roman" panose="02020603050405020304" pitchFamily="18" charset="0"/>
            </a:endParaRPr>
          </a:p>
          <a:p>
            <a:pPr>
              <a:lnSpc>
                <a:spcPct val="100000"/>
              </a:lnSpc>
              <a:spcBef>
                <a:spcPts val="300"/>
              </a:spcBef>
              <a:spcAft>
                <a:spcPts val="300"/>
              </a:spcAft>
            </a:pPr>
            <a:endParaRPr lang="en-US" sz="7200" b="1" dirty="0">
              <a:solidFill>
                <a:schemeClr val="bg1"/>
              </a:solidFill>
              <a:latin typeface="Times New Roman" panose="02020603050405020304" pitchFamily="18" charset="0"/>
              <a:cs typeface="Times New Roman" panose="02020603050405020304" pitchFamily="18" charset="0"/>
            </a:endParaRPr>
          </a:p>
          <a:p>
            <a:pPr>
              <a:lnSpc>
                <a:spcPct val="100000"/>
              </a:lnSpc>
              <a:spcBef>
                <a:spcPts val="300"/>
              </a:spcBef>
              <a:spcAft>
                <a:spcPts val="300"/>
              </a:spcAft>
            </a:pPr>
            <a:endParaRPr lang="en-US" sz="7200" b="1" dirty="0">
              <a:solidFill>
                <a:schemeClr val="bg1"/>
              </a:solidFill>
              <a:latin typeface="Times New Roman" panose="02020603050405020304" pitchFamily="18" charset="0"/>
              <a:cs typeface="Times New Roman" panose="02020603050405020304" pitchFamily="18" charset="0"/>
            </a:endParaRPr>
          </a:p>
          <a:p>
            <a:pPr>
              <a:lnSpc>
                <a:spcPct val="100000"/>
              </a:lnSpc>
              <a:spcBef>
                <a:spcPts val="300"/>
              </a:spcBef>
              <a:spcAft>
                <a:spcPts val="300"/>
              </a:spcAft>
            </a:pPr>
            <a:endParaRPr lang="en-US" sz="7200" b="1" dirty="0">
              <a:solidFill>
                <a:schemeClr val="bg1"/>
              </a:solidFill>
              <a:latin typeface="Times New Roman" panose="02020603050405020304" pitchFamily="18" charset="0"/>
              <a:cs typeface="Times New Roman" panose="02020603050405020304" pitchFamily="18" charset="0"/>
            </a:endParaRPr>
          </a:p>
          <a:p>
            <a:pPr>
              <a:lnSpc>
                <a:spcPct val="100000"/>
              </a:lnSpc>
              <a:spcBef>
                <a:spcPts val="300"/>
              </a:spcBef>
              <a:spcAft>
                <a:spcPts val="300"/>
              </a:spcAft>
            </a:pPr>
            <a:endParaRPr lang="en-US" sz="7200" b="1" dirty="0">
              <a:solidFill>
                <a:srgbClr val="29166F"/>
              </a:solidFill>
              <a:latin typeface="Times New Roman" panose="02020603050405020304" pitchFamily="18" charset="0"/>
              <a:cs typeface="Times New Roman" panose="02020603050405020304" pitchFamily="18" charset="0"/>
            </a:endParaRPr>
          </a:p>
          <a:p>
            <a:pPr>
              <a:lnSpc>
                <a:spcPct val="100000"/>
              </a:lnSpc>
              <a:spcBef>
                <a:spcPts val="300"/>
              </a:spcBef>
              <a:spcAft>
                <a:spcPts val="300"/>
              </a:spcAft>
            </a:pPr>
            <a:r>
              <a:rPr lang="en-US" sz="7200" b="1" dirty="0">
                <a:solidFill>
                  <a:srgbClr val="29166F"/>
                </a:solidFill>
                <a:latin typeface="Times New Roman" panose="02020603050405020304" pitchFamily="18" charset="0"/>
                <a:cs typeface="Times New Roman" panose="02020603050405020304" pitchFamily="18" charset="0"/>
              </a:rPr>
              <a:t>Date: April 23, 2020</a:t>
            </a:r>
            <a:endParaRPr lang="en-CA" sz="8000" b="1" dirty="0">
              <a:solidFill>
                <a:srgbClr val="29166F"/>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821AA9E-59AC-4A99-8692-9D4B0D8724EC}"/>
              </a:ext>
            </a:extLst>
          </p:cNvPr>
          <p:cNvSpPr/>
          <p:nvPr/>
        </p:nvSpPr>
        <p:spPr>
          <a:xfrm>
            <a:off x="1" y="0"/>
            <a:ext cx="12188282" cy="6858000"/>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p:cNvSpPr>
            <a:spLocks noGrp="1"/>
          </p:cNvSpPr>
          <p:nvPr>
            <p:ph type="ctrTitle"/>
          </p:nvPr>
        </p:nvSpPr>
        <p:spPr>
          <a:xfrm>
            <a:off x="227348" y="1772816"/>
            <a:ext cx="11737305" cy="1800200"/>
          </a:xfrm>
        </p:spPr>
        <p:txBody>
          <a:bodyPr>
            <a:noAutofit/>
          </a:bodyPr>
          <a:lstStyle/>
          <a:p>
            <a:pPr>
              <a:lnSpc>
                <a:spcPct val="100000"/>
              </a:lnSpc>
            </a:pPr>
            <a:r>
              <a:rPr lang="en-US" sz="4800" dirty="0">
                <a:solidFill>
                  <a:schemeClr val="bg1"/>
                </a:solidFill>
                <a:latin typeface="Times New Roman" panose="02020603050405020304" pitchFamily="18" charset="0"/>
                <a:cs typeface="Times New Roman" panose="02020603050405020304" pitchFamily="18" charset="0"/>
              </a:rPr>
              <a:t>THANKS</a:t>
            </a:r>
            <a:endParaRPr lang="en-CA" sz="3600" dirty="0">
              <a:solidFill>
                <a:srgbClr val="29166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976608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algn="ctr"/>
            <a:r>
              <a:rPr lang="en-US" sz="4000" dirty="0">
                <a:solidFill>
                  <a:schemeClr val="bg1"/>
                </a:solidFill>
                <a:latin typeface="Times New Roman" panose="02020603050405020304" pitchFamily="18" charset="0"/>
                <a:ea typeface="+mn-ea"/>
                <a:cs typeface="Times New Roman" panose="02020603050405020304" pitchFamily="18" charset="0"/>
              </a:rPr>
              <a:t>Today’s Agenda </a:t>
            </a:r>
            <a:endParaRPr lang="aa-ET" sz="4000" dirty="0">
              <a:solidFill>
                <a:schemeClr val="bg1"/>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838200" y="1412776"/>
            <a:ext cx="10515600" cy="4351338"/>
          </a:xfrm>
        </p:spPr>
        <p:txBody>
          <a:bodyPr>
            <a:normAutofit/>
          </a:bodyPr>
          <a:lstStyle/>
          <a:p>
            <a:pPr>
              <a:lnSpc>
                <a:spcPct val="150000"/>
              </a:lnSpc>
              <a:spcBef>
                <a:spcPct val="50000"/>
              </a:spcBef>
              <a:buSzPct val="75000"/>
              <a:buFont typeface="Wingdings" panose="05000000000000000000" pitchFamily="2" charset="2"/>
              <a:buChar char="§"/>
            </a:pPr>
            <a:r>
              <a:rPr lang="en-US" altLang="en-US" dirty="0">
                <a:latin typeface="Times New Roman" panose="02020603050405020304" pitchFamily="18" charset="0"/>
                <a:cs typeface="Times New Roman" panose="02020603050405020304" pitchFamily="18" charset="0"/>
              </a:rPr>
              <a:t>Lifelong learning and the value of continuous professional development (CPD):</a:t>
            </a:r>
            <a:endParaRPr lang="en-AU" altLang="zh-TW" dirty="0">
              <a:latin typeface="Times New Roman" panose="02020603050405020304" pitchFamily="18" charset="0"/>
              <a:cs typeface="Times New Roman" panose="02020603050405020304" pitchFamily="18" charset="0"/>
            </a:endParaRPr>
          </a:p>
          <a:p>
            <a:pPr lvl="1">
              <a:lnSpc>
                <a:spcPct val="150000"/>
              </a:lnSpc>
              <a:spcBef>
                <a:spcPct val="50000"/>
              </a:spcBef>
              <a:buFont typeface="Wingdings" panose="05000000000000000000" pitchFamily="2" charset="2"/>
              <a:buChar char="§"/>
            </a:pPr>
            <a:r>
              <a:rPr lang="en-US" altLang="zh-TW" i="1" dirty="0">
                <a:latin typeface="Times New Roman" panose="02020603050405020304" pitchFamily="18" charset="0"/>
                <a:cs typeface="Times New Roman" panose="02020603050405020304" pitchFamily="18" charset="0"/>
              </a:rPr>
              <a:t>Individual’s perspective</a:t>
            </a:r>
          </a:p>
          <a:p>
            <a:pPr lvl="1">
              <a:lnSpc>
                <a:spcPct val="150000"/>
              </a:lnSpc>
              <a:spcBef>
                <a:spcPct val="50000"/>
              </a:spcBef>
              <a:buFont typeface="Wingdings" panose="05000000000000000000" pitchFamily="2" charset="2"/>
              <a:buChar char="§"/>
            </a:pPr>
            <a:r>
              <a:rPr lang="en-US" altLang="zh-TW" i="1" dirty="0">
                <a:latin typeface="Times New Roman" panose="02020603050405020304" pitchFamily="18" charset="0"/>
                <a:cs typeface="Times New Roman" panose="02020603050405020304" pitchFamily="18" charset="0"/>
              </a:rPr>
              <a:t>Employer’s perspective</a:t>
            </a:r>
          </a:p>
          <a:p>
            <a:pPr lvl="1">
              <a:lnSpc>
                <a:spcPct val="150000"/>
              </a:lnSpc>
              <a:spcBef>
                <a:spcPct val="50000"/>
              </a:spcBef>
              <a:buFont typeface="Wingdings" panose="05000000000000000000" pitchFamily="2" charset="2"/>
              <a:buChar char="§"/>
            </a:pPr>
            <a:r>
              <a:rPr lang="en-US" altLang="zh-TW" i="1" dirty="0">
                <a:latin typeface="Times New Roman" panose="02020603050405020304" pitchFamily="18" charset="0"/>
                <a:cs typeface="Times New Roman" panose="02020603050405020304" pitchFamily="18" charset="0"/>
              </a:rPr>
              <a:t>Professional Association’s perspective</a:t>
            </a:r>
          </a:p>
        </p:txBody>
      </p:sp>
      <p:sp>
        <p:nvSpPr>
          <p:cNvPr id="7" name="Footer Placeholder 6">
            <a:extLst>
              <a:ext uri="{FF2B5EF4-FFF2-40B4-BE49-F238E27FC236}">
                <a16:creationId xmlns:a16="http://schemas.microsoft.com/office/drawing/2014/main" id="{C8CE3F8B-1D2F-43BB-A235-FAE9BF594621}"/>
              </a:ext>
            </a:extLst>
          </p:cNvPr>
          <p:cNvSpPr>
            <a:spLocks noGrp="1"/>
          </p:cNvSpPr>
          <p:nvPr>
            <p:ph type="ftr" sz="quarter" idx="11"/>
          </p:nvPr>
        </p:nvSpPr>
        <p:spPr>
          <a:xfrm>
            <a:off x="4036132" y="6477669"/>
            <a:ext cx="4114800" cy="365125"/>
          </a:xfrm>
        </p:spPr>
        <p:txBody>
          <a:bodyPr/>
          <a:lstStyle/>
          <a:p>
            <a:r>
              <a:rPr lang="en-CA" sz="1800" dirty="0">
                <a:latin typeface="Times New Roman" panose="02020603050405020304" pitchFamily="18" charset="0"/>
                <a:cs typeface="Times New Roman" panose="02020603050405020304" pitchFamily="18" charset="0"/>
              </a:rPr>
              <a:t>Professional Practices</a:t>
            </a:r>
          </a:p>
        </p:txBody>
      </p:sp>
      <p:sp>
        <p:nvSpPr>
          <p:cNvPr id="4" name="Slide Number Placeholder 3">
            <a:extLst>
              <a:ext uri="{FF2B5EF4-FFF2-40B4-BE49-F238E27FC236}">
                <a16:creationId xmlns:a16="http://schemas.microsoft.com/office/drawing/2014/main" id="{FDCCBBB8-5FE3-48CD-B9AE-FC6D7520829A}"/>
              </a:ext>
            </a:extLst>
          </p:cNvPr>
          <p:cNvSpPr>
            <a:spLocks noGrp="1"/>
          </p:cNvSpPr>
          <p:nvPr>
            <p:ph type="sldNum" sz="quarter" idx="12"/>
          </p:nvPr>
        </p:nvSpPr>
        <p:spPr>
          <a:xfrm>
            <a:off x="9444473" y="6477670"/>
            <a:ext cx="2743200" cy="365125"/>
          </a:xfrm>
        </p:spPr>
        <p:txBody>
          <a:bodyPr/>
          <a:lstStyle/>
          <a:p>
            <a:fld id="{1AE857E8-75B8-4E79-9BE4-543637998FAC}" type="slidenum">
              <a:rPr lang="en-CA" sz="1800" smtClean="0">
                <a:latin typeface="Times New Roman" panose="02020603050405020304" pitchFamily="18" charset="0"/>
                <a:cs typeface="Times New Roman" panose="02020603050405020304" pitchFamily="18" charset="0"/>
              </a:rPr>
              <a:pPr/>
              <a:t>3</a:t>
            </a:fld>
            <a:endParaRPr lang="en-CA" sz="1800"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Tree>
    <p:extLst>
      <p:ext uri="{BB962C8B-B14F-4D97-AF65-F5344CB8AC3E}">
        <p14:creationId xmlns:p14="http://schemas.microsoft.com/office/powerpoint/2010/main" val="13139106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algn="ctr"/>
            <a:r>
              <a:rPr lang="en-US" sz="4000" dirty="0">
                <a:solidFill>
                  <a:schemeClr val="bg1"/>
                </a:solidFill>
                <a:latin typeface="Times New Roman" panose="02020603050405020304" pitchFamily="18" charset="0"/>
                <a:ea typeface="+mn-ea"/>
                <a:cs typeface="Times New Roman" panose="02020603050405020304" pitchFamily="18" charset="0"/>
              </a:rPr>
              <a:t>Introduction to CPD</a:t>
            </a:r>
            <a:endParaRPr lang="aa-ET" sz="4000" dirty="0">
              <a:solidFill>
                <a:schemeClr val="bg1"/>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838200" y="1412776"/>
            <a:ext cx="10515600" cy="4351338"/>
          </a:xfrm>
        </p:spPr>
        <p:txBody>
          <a:bodyPr>
            <a:normAutofit fontScale="77500" lnSpcReduction="20000"/>
          </a:bodyPr>
          <a:lstStyle/>
          <a:p>
            <a:pPr algn="just">
              <a:lnSpc>
                <a:spcPct val="150000"/>
              </a:lnSpc>
            </a:pPr>
            <a:r>
              <a:rPr lang="en-US" altLang="zh-TW" dirty="0">
                <a:latin typeface="Times New Roman" panose="02020603050405020304" pitchFamily="18" charset="0"/>
                <a:cs typeface="Times New Roman" panose="02020603050405020304" pitchFamily="18" charset="0"/>
              </a:rPr>
              <a:t>Requires all professionals to take personal responsibility for the process of updating their own ability to understand the range of topics relevant to their area of competence</a:t>
            </a:r>
          </a:p>
          <a:p>
            <a:pPr algn="just">
              <a:lnSpc>
                <a:spcPct val="150000"/>
              </a:lnSpc>
            </a:pPr>
            <a:r>
              <a:rPr lang="en-US" altLang="zh-TW" dirty="0">
                <a:latin typeface="Times New Roman" panose="02020603050405020304" pitchFamily="18" charset="0"/>
                <a:cs typeface="Times New Roman" panose="02020603050405020304" pitchFamily="18" charset="0"/>
              </a:rPr>
              <a:t>"Continuing Professional Development (CPD) is the systematic maintenance, improvement and broadening of relevant knowledge and skills, and the development of these qualities necessary for the successful carrying out of professional duties throughout a software engineer or information technology professional's career. In this it is aimed at enhancing individual worth and thus corporate performance." </a:t>
            </a:r>
          </a:p>
        </p:txBody>
      </p:sp>
      <p:sp>
        <p:nvSpPr>
          <p:cNvPr id="7" name="Footer Placeholder 6">
            <a:extLst>
              <a:ext uri="{FF2B5EF4-FFF2-40B4-BE49-F238E27FC236}">
                <a16:creationId xmlns:a16="http://schemas.microsoft.com/office/drawing/2014/main" id="{C8CE3F8B-1D2F-43BB-A235-FAE9BF594621}"/>
              </a:ext>
            </a:extLst>
          </p:cNvPr>
          <p:cNvSpPr>
            <a:spLocks noGrp="1"/>
          </p:cNvSpPr>
          <p:nvPr>
            <p:ph type="ftr" sz="quarter" idx="11"/>
          </p:nvPr>
        </p:nvSpPr>
        <p:spPr>
          <a:xfrm>
            <a:off x="4036132" y="6477669"/>
            <a:ext cx="4114800" cy="365125"/>
          </a:xfrm>
        </p:spPr>
        <p:txBody>
          <a:bodyPr/>
          <a:lstStyle/>
          <a:p>
            <a:r>
              <a:rPr lang="en-CA" sz="1800" dirty="0">
                <a:latin typeface="Times New Roman" panose="02020603050405020304" pitchFamily="18" charset="0"/>
                <a:cs typeface="Times New Roman" panose="02020603050405020304" pitchFamily="18" charset="0"/>
              </a:rPr>
              <a:t>Professional Practices</a:t>
            </a:r>
          </a:p>
        </p:txBody>
      </p:sp>
      <p:sp>
        <p:nvSpPr>
          <p:cNvPr id="4" name="Slide Number Placeholder 3">
            <a:extLst>
              <a:ext uri="{FF2B5EF4-FFF2-40B4-BE49-F238E27FC236}">
                <a16:creationId xmlns:a16="http://schemas.microsoft.com/office/drawing/2014/main" id="{FDCCBBB8-5FE3-48CD-B9AE-FC6D7520829A}"/>
              </a:ext>
            </a:extLst>
          </p:cNvPr>
          <p:cNvSpPr>
            <a:spLocks noGrp="1"/>
          </p:cNvSpPr>
          <p:nvPr>
            <p:ph type="sldNum" sz="quarter" idx="12"/>
          </p:nvPr>
        </p:nvSpPr>
        <p:spPr>
          <a:xfrm>
            <a:off x="9444473" y="6477670"/>
            <a:ext cx="2743200" cy="365125"/>
          </a:xfrm>
        </p:spPr>
        <p:txBody>
          <a:bodyPr/>
          <a:lstStyle/>
          <a:p>
            <a:fld id="{1AE857E8-75B8-4E79-9BE4-543637998FAC}" type="slidenum">
              <a:rPr lang="en-CA" sz="1800" smtClean="0">
                <a:latin typeface="Times New Roman" panose="02020603050405020304" pitchFamily="18" charset="0"/>
                <a:cs typeface="Times New Roman" panose="02020603050405020304" pitchFamily="18" charset="0"/>
              </a:rPr>
              <a:pPr/>
              <a:t>4</a:t>
            </a:fld>
            <a:endParaRPr lang="en-CA" sz="1800"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Tree>
    <p:extLst>
      <p:ext uri="{BB962C8B-B14F-4D97-AF65-F5344CB8AC3E}">
        <p14:creationId xmlns:p14="http://schemas.microsoft.com/office/powerpoint/2010/main" val="4047009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algn="ctr"/>
            <a:r>
              <a:rPr lang="en-US" sz="4000" dirty="0">
                <a:solidFill>
                  <a:schemeClr val="bg1"/>
                </a:solidFill>
                <a:latin typeface="Times New Roman" panose="02020603050405020304" pitchFamily="18" charset="0"/>
                <a:ea typeface="+mn-ea"/>
                <a:cs typeface="Times New Roman" panose="02020603050405020304" pitchFamily="18" charset="0"/>
              </a:rPr>
              <a:t>Introduction to CPD</a:t>
            </a:r>
            <a:endParaRPr lang="aa-ET" sz="4000" dirty="0">
              <a:solidFill>
                <a:schemeClr val="bg1"/>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838200" y="1412776"/>
            <a:ext cx="10515600" cy="4351338"/>
          </a:xfrm>
        </p:spPr>
        <p:txBody>
          <a:bodyPr>
            <a:normAutofit fontScale="77500" lnSpcReduction="20000"/>
          </a:bodyPr>
          <a:lstStyle/>
          <a:p>
            <a:pPr marL="365760" indent="-283464" algn="just">
              <a:lnSpc>
                <a:spcPct val="150000"/>
              </a:lnSpc>
              <a:buFont typeface="Wingdings 2"/>
              <a:buChar char=""/>
              <a:defRPr/>
            </a:pPr>
            <a:r>
              <a:rPr lang="en-US" altLang="zh-TW" dirty="0">
                <a:latin typeface="Times New Roman" pitchFamily="18" charset="0"/>
                <a:cs typeface="Times New Roman" pitchFamily="18" charset="0"/>
              </a:rPr>
              <a:t>Continuing Professional Development is an ongoing necessity in the ever changing technological world in which we live. </a:t>
            </a:r>
          </a:p>
          <a:p>
            <a:pPr marL="365760" indent="-283464" algn="just">
              <a:lnSpc>
                <a:spcPct val="150000"/>
              </a:lnSpc>
              <a:buFont typeface="Wingdings 2"/>
              <a:buChar char=""/>
              <a:defRPr/>
            </a:pPr>
            <a:r>
              <a:rPr lang="en-US" altLang="zh-TW" dirty="0">
                <a:latin typeface="Times New Roman" pitchFamily="18" charset="0"/>
                <a:cs typeface="Times New Roman" pitchFamily="18" charset="0"/>
              </a:rPr>
              <a:t>The practicing professional software engineers and information technology professionals should aim to remain competent throughout their working careers so that they can properly carry out their various duties. </a:t>
            </a:r>
          </a:p>
          <a:p>
            <a:pPr marL="365760" indent="-283464" algn="just">
              <a:lnSpc>
                <a:spcPct val="150000"/>
              </a:lnSpc>
              <a:buFont typeface="Wingdings 2"/>
              <a:buChar char=""/>
              <a:defRPr/>
            </a:pPr>
            <a:r>
              <a:rPr lang="en-US" altLang="zh-TW" dirty="0">
                <a:latin typeface="Times New Roman" pitchFamily="18" charset="0"/>
                <a:cs typeface="Times New Roman" pitchFamily="18" charset="0"/>
              </a:rPr>
              <a:t>To this end software engineers and information technology professionals need to take opportunities to update their depth and breadth of knowledge and expertise and to develop those personal qualities required to fulfil their roles in industry and in society.</a:t>
            </a:r>
          </a:p>
        </p:txBody>
      </p:sp>
      <p:sp>
        <p:nvSpPr>
          <p:cNvPr id="7" name="Footer Placeholder 6">
            <a:extLst>
              <a:ext uri="{FF2B5EF4-FFF2-40B4-BE49-F238E27FC236}">
                <a16:creationId xmlns:a16="http://schemas.microsoft.com/office/drawing/2014/main" id="{C8CE3F8B-1D2F-43BB-A235-FAE9BF594621}"/>
              </a:ext>
            </a:extLst>
          </p:cNvPr>
          <p:cNvSpPr>
            <a:spLocks noGrp="1"/>
          </p:cNvSpPr>
          <p:nvPr>
            <p:ph type="ftr" sz="quarter" idx="11"/>
          </p:nvPr>
        </p:nvSpPr>
        <p:spPr>
          <a:xfrm>
            <a:off x="4036132" y="6477669"/>
            <a:ext cx="4114800" cy="365125"/>
          </a:xfrm>
        </p:spPr>
        <p:txBody>
          <a:bodyPr/>
          <a:lstStyle/>
          <a:p>
            <a:r>
              <a:rPr lang="en-CA" sz="1800" dirty="0">
                <a:latin typeface="Times New Roman" panose="02020603050405020304" pitchFamily="18" charset="0"/>
                <a:cs typeface="Times New Roman" panose="02020603050405020304" pitchFamily="18" charset="0"/>
              </a:rPr>
              <a:t>Professional Practices</a:t>
            </a:r>
          </a:p>
        </p:txBody>
      </p:sp>
      <p:sp>
        <p:nvSpPr>
          <p:cNvPr id="4" name="Slide Number Placeholder 3">
            <a:extLst>
              <a:ext uri="{FF2B5EF4-FFF2-40B4-BE49-F238E27FC236}">
                <a16:creationId xmlns:a16="http://schemas.microsoft.com/office/drawing/2014/main" id="{FDCCBBB8-5FE3-48CD-B9AE-FC6D7520829A}"/>
              </a:ext>
            </a:extLst>
          </p:cNvPr>
          <p:cNvSpPr>
            <a:spLocks noGrp="1"/>
          </p:cNvSpPr>
          <p:nvPr>
            <p:ph type="sldNum" sz="quarter" idx="12"/>
          </p:nvPr>
        </p:nvSpPr>
        <p:spPr>
          <a:xfrm>
            <a:off x="9444473" y="6477670"/>
            <a:ext cx="2743200" cy="365125"/>
          </a:xfrm>
        </p:spPr>
        <p:txBody>
          <a:bodyPr/>
          <a:lstStyle/>
          <a:p>
            <a:fld id="{1AE857E8-75B8-4E79-9BE4-543637998FAC}" type="slidenum">
              <a:rPr lang="en-CA" sz="1800" smtClean="0">
                <a:latin typeface="Times New Roman" panose="02020603050405020304" pitchFamily="18" charset="0"/>
                <a:cs typeface="Times New Roman" panose="02020603050405020304" pitchFamily="18" charset="0"/>
              </a:rPr>
              <a:pPr/>
              <a:t>5</a:t>
            </a:fld>
            <a:endParaRPr lang="en-CA" sz="1800"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Tree>
    <p:extLst>
      <p:ext uri="{BB962C8B-B14F-4D97-AF65-F5344CB8AC3E}">
        <p14:creationId xmlns:p14="http://schemas.microsoft.com/office/powerpoint/2010/main" val="3743341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algn="ctr"/>
            <a:r>
              <a:rPr lang="en-US" sz="4000" dirty="0">
                <a:solidFill>
                  <a:schemeClr val="bg1"/>
                </a:solidFill>
                <a:latin typeface="Times New Roman" panose="02020603050405020304" pitchFamily="18" charset="0"/>
                <a:ea typeface="+mn-ea"/>
                <a:cs typeface="Times New Roman" panose="02020603050405020304" pitchFamily="18" charset="0"/>
              </a:rPr>
              <a:t>Introduction to CPD</a:t>
            </a:r>
            <a:endParaRPr lang="aa-ET" sz="4000" dirty="0">
              <a:solidFill>
                <a:schemeClr val="bg1"/>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838200" y="1412776"/>
            <a:ext cx="10515600" cy="4351338"/>
          </a:xfrm>
        </p:spPr>
        <p:txBody>
          <a:bodyPr>
            <a:normAutofit/>
          </a:bodyPr>
          <a:lstStyle/>
          <a:p>
            <a:pPr marL="365760" indent="-283464" algn="just">
              <a:lnSpc>
                <a:spcPct val="150000"/>
              </a:lnSpc>
              <a:buFont typeface="Wingdings 2"/>
              <a:buChar char=""/>
              <a:defRPr/>
            </a:pPr>
            <a:r>
              <a:rPr lang="en-US" altLang="zh-TW" dirty="0">
                <a:latin typeface="Times New Roman" pitchFamily="18" charset="0"/>
                <a:cs typeface="Times New Roman" pitchFamily="18" charset="0"/>
              </a:rPr>
              <a:t>CPD covers matters of direct technical relevance as well as broader studies also of importance to the professionals in the furtherance of their careers such as communication, environmental matters, financial management, leadership skills, legal aspects, marketing, occupational safety and health and professional ethics.</a:t>
            </a:r>
          </a:p>
        </p:txBody>
      </p:sp>
      <p:sp>
        <p:nvSpPr>
          <p:cNvPr id="7" name="Footer Placeholder 6">
            <a:extLst>
              <a:ext uri="{FF2B5EF4-FFF2-40B4-BE49-F238E27FC236}">
                <a16:creationId xmlns:a16="http://schemas.microsoft.com/office/drawing/2014/main" id="{C8CE3F8B-1D2F-43BB-A235-FAE9BF594621}"/>
              </a:ext>
            </a:extLst>
          </p:cNvPr>
          <p:cNvSpPr>
            <a:spLocks noGrp="1"/>
          </p:cNvSpPr>
          <p:nvPr>
            <p:ph type="ftr" sz="quarter" idx="11"/>
          </p:nvPr>
        </p:nvSpPr>
        <p:spPr>
          <a:xfrm>
            <a:off x="4036132" y="6477669"/>
            <a:ext cx="4114800" cy="365125"/>
          </a:xfrm>
        </p:spPr>
        <p:txBody>
          <a:bodyPr/>
          <a:lstStyle/>
          <a:p>
            <a:r>
              <a:rPr lang="en-CA" sz="1800" dirty="0">
                <a:latin typeface="Times New Roman" panose="02020603050405020304" pitchFamily="18" charset="0"/>
                <a:cs typeface="Times New Roman" panose="02020603050405020304" pitchFamily="18" charset="0"/>
              </a:rPr>
              <a:t>Professional Practices</a:t>
            </a:r>
          </a:p>
        </p:txBody>
      </p:sp>
      <p:sp>
        <p:nvSpPr>
          <p:cNvPr id="4" name="Slide Number Placeholder 3">
            <a:extLst>
              <a:ext uri="{FF2B5EF4-FFF2-40B4-BE49-F238E27FC236}">
                <a16:creationId xmlns:a16="http://schemas.microsoft.com/office/drawing/2014/main" id="{FDCCBBB8-5FE3-48CD-B9AE-FC6D7520829A}"/>
              </a:ext>
            </a:extLst>
          </p:cNvPr>
          <p:cNvSpPr>
            <a:spLocks noGrp="1"/>
          </p:cNvSpPr>
          <p:nvPr>
            <p:ph type="sldNum" sz="quarter" idx="12"/>
          </p:nvPr>
        </p:nvSpPr>
        <p:spPr>
          <a:xfrm>
            <a:off x="9444473" y="6477670"/>
            <a:ext cx="2743200" cy="365125"/>
          </a:xfrm>
        </p:spPr>
        <p:txBody>
          <a:bodyPr/>
          <a:lstStyle/>
          <a:p>
            <a:fld id="{1AE857E8-75B8-4E79-9BE4-543637998FAC}" type="slidenum">
              <a:rPr lang="en-CA" sz="1800" smtClean="0">
                <a:latin typeface="Times New Roman" panose="02020603050405020304" pitchFamily="18" charset="0"/>
                <a:cs typeface="Times New Roman" panose="02020603050405020304" pitchFamily="18" charset="0"/>
              </a:rPr>
              <a:pPr/>
              <a:t>6</a:t>
            </a:fld>
            <a:endParaRPr lang="en-CA" sz="1800"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Tree>
    <p:extLst>
      <p:ext uri="{BB962C8B-B14F-4D97-AF65-F5344CB8AC3E}">
        <p14:creationId xmlns:p14="http://schemas.microsoft.com/office/powerpoint/2010/main" val="3765922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algn="ctr"/>
            <a:r>
              <a:rPr lang="en-US" sz="4000" dirty="0">
                <a:solidFill>
                  <a:schemeClr val="bg1"/>
                </a:solidFill>
                <a:latin typeface="Times New Roman" panose="02020603050405020304" pitchFamily="18" charset="0"/>
                <a:ea typeface="+mn-ea"/>
                <a:cs typeface="Times New Roman" panose="02020603050405020304" pitchFamily="18" charset="0"/>
              </a:rPr>
              <a:t>Demand for CPD</a:t>
            </a:r>
            <a:endParaRPr lang="aa-ET" sz="4000" dirty="0">
              <a:solidFill>
                <a:schemeClr val="bg1"/>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838200" y="1412776"/>
            <a:ext cx="10515600" cy="4351338"/>
          </a:xfrm>
        </p:spPr>
        <p:txBody>
          <a:bodyPr>
            <a:normAutofit/>
          </a:bodyPr>
          <a:lstStyle/>
          <a:p>
            <a:pPr marL="365760" indent="-283464" algn="just">
              <a:lnSpc>
                <a:spcPct val="100000"/>
              </a:lnSpc>
              <a:buFont typeface="Wingdings 2"/>
              <a:buChar char=""/>
              <a:defRPr/>
            </a:pPr>
            <a:r>
              <a:rPr lang="en-US" altLang="zh-TW" sz="2400" dirty="0">
                <a:latin typeface="Times New Roman" pitchFamily="18" charset="0"/>
                <a:cs typeface="Times New Roman" pitchFamily="18" charset="0"/>
              </a:rPr>
              <a:t>The community has higher dependence on software engineering and information technology professionals</a:t>
            </a:r>
          </a:p>
          <a:p>
            <a:pPr marL="365760" indent="-283464" algn="just">
              <a:lnSpc>
                <a:spcPct val="100000"/>
              </a:lnSpc>
              <a:buFont typeface="Wingdings 2"/>
              <a:buChar char=""/>
              <a:defRPr/>
            </a:pPr>
            <a:r>
              <a:rPr lang="en-US" altLang="zh-TW" sz="2400" dirty="0">
                <a:latin typeface="Times New Roman" pitchFamily="18" charset="0"/>
                <a:cs typeface="Times New Roman" pitchFamily="18" charset="0"/>
              </a:rPr>
              <a:t>Many large scale information technology infrastructure have failed badly by any standard:</a:t>
            </a:r>
          </a:p>
          <a:p>
            <a:pPr marL="640398" lvl="1" indent="-283464" algn="just">
              <a:lnSpc>
                <a:spcPct val="100000"/>
              </a:lnSpc>
              <a:buFont typeface="Wingdings 2"/>
              <a:buChar char=""/>
              <a:defRPr/>
            </a:pPr>
            <a:r>
              <a:rPr lang="en-US" altLang="zh-TW" sz="2000" dirty="0">
                <a:latin typeface="Times New Roman" pitchFamily="18" charset="0"/>
                <a:cs typeface="Times New Roman" pitchFamily="18" charset="0"/>
              </a:rPr>
              <a:t>Rapid change in technologies</a:t>
            </a:r>
          </a:p>
          <a:p>
            <a:pPr marL="640398" lvl="1" indent="-283464" algn="just">
              <a:lnSpc>
                <a:spcPct val="100000"/>
              </a:lnSpc>
              <a:buFont typeface="Wingdings 2"/>
              <a:buChar char=""/>
              <a:defRPr/>
            </a:pPr>
            <a:r>
              <a:rPr lang="en-US" altLang="zh-TW" sz="2000" dirty="0">
                <a:latin typeface="Times New Roman" pitchFamily="18" charset="0"/>
                <a:cs typeface="Times New Roman" pitchFamily="18" charset="0"/>
              </a:rPr>
              <a:t>New technical skills of software engineering and information technology professionals become outdated soon</a:t>
            </a:r>
          </a:p>
          <a:p>
            <a:pPr marL="365760" indent="-283464" algn="just">
              <a:lnSpc>
                <a:spcPct val="100000"/>
              </a:lnSpc>
              <a:buFont typeface="Wingdings 2"/>
              <a:buChar char=""/>
              <a:defRPr/>
            </a:pPr>
            <a:r>
              <a:rPr lang="en-US" altLang="zh-TW" sz="2400" dirty="0">
                <a:latin typeface="Times New Roman" pitchFamily="18" charset="0"/>
                <a:cs typeface="Times New Roman" pitchFamily="18" charset="0"/>
              </a:rPr>
              <a:t>Traditionally, software engineering and information technology professionals are not good at inter-personal communications</a:t>
            </a:r>
          </a:p>
          <a:p>
            <a:pPr marL="365760" indent="-283464" algn="just">
              <a:lnSpc>
                <a:spcPct val="100000"/>
              </a:lnSpc>
              <a:buFont typeface="Wingdings 2"/>
              <a:buChar char=""/>
              <a:defRPr/>
            </a:pPr>
            <a:r>
              <a:rPr lang="en-US" altLang="zh-TW" sz="2400" dirty="0">
                <a:latin typeface="Times New Roman" pitchFamily="18" charset="0"/>
                <a:cs typeface="Times New Roman" pitchFamily="18" charset="0"/>
              </a:rPr>
              <a:t>An important drive to Professionalism and Ethics</a:t>
            </a:r>
          </a:p>
        </p:txBody>
      </p:sp>
      <p:sp>
        <p:nvSpPr>
          <p:cNvPr id="7" name="Footer Placeholder 6">
            <a:extLst>
              <a:ext uri="{FF2B5EF4-FFF2-40B4-BE49-F238E27FC236}">
                <a16:creationId xmlns:a16="http://schemas.microsoft.com/office/drawing/2014/main" id="{C8CE3F8B-1D2F-43BB-A235-FAE9BF594621}"/>
              </a:ext>
            </a:extLst>
          </p:cNvPr>
          <p:cNvSpPr>
            <a:spLocks noGrp="1"/>
          </p:cNvSpPr>
          <p:nvPr>
            <p:ph type="ftr" sz="quarter" idx="11"/>
          </p:nvPr>
        </p:nvSpPr>
        <p:spPr>
          <a:xfrm>
            <a:off x="4036132" y="6477669"/>
            <a:ext cx="4114800" cy="365125"/>
          </a:xfrm>
        </p:spPr>
        <p:txBody>
          <a:bodyPr/>
          <a:lstStyle/>
          <a:p>
            <a:r>
              <a:rPr lang="en-CA" sz="1800" dirty="0">
                <a:latin typeface="Times New Roman" panose="02020603050405020304" pitchFamily="18" charset="0"/>
                <a:cs typeface="Times New Roman" panose="02020603050405020304" pitchFamily="18" charset="0"/>
              </a:rPr>
              <a:t>Professional Practices</a:t>
            </a:r>
          </a:p>
        </p:txBody>
      </p:sp>
      <p:sp>
        <p:nvSpPr>
          <p:cNvPr id="4" name="Slide Number Placeholder 3">
            <a:extLst>
              <a:ext uri="{FF2B5EF4-FFF2-40B4-BE49-F238E27FC236}">
                <a16:creationId xmlns:a16="http://schemas.microsoft.com/office/drawing/2014/main" id="{FDCCBBB8-5FE3-48CD-B9AE-FC6D7520829A}"/>
              </a:ext>
            </a:extLst>
          </p:cNvPr>
          <p:cNvSpPr>
            <a:spLocks noGrp="1"/>
          </p:cNvSpPr>
          <p:nvPr>
            <p:ph type="sldNum" sz="quarter" idx="12"/>
          </p:nvPr>
        </p:nvSpPr>
        <p:spPr>
          <a:xfrm>
            <a:off x="9444473" y="6477670"/>
            <a:ext cx="2743200" cy="365125"/>
          </a:xfrm>
        </p:spPr>
        <p:txBody>
          <a:bodyPr/>
          <a:lstStyle/>
          <a:p>
            <a:fld id="{1AE857E8-75B8-4E79-9BE4-543637998FAC}" type="slidenum">
              <a:rPr lang="en-CA" sz="1800" smtClean="0">
                <a:latin typeface="Times New Roman" panose="02020603050405020304" pitchFamily="18" charset="0"/>
                <a:cs typeface="Times New Roman" panose="02020603050405020304" pitchFamily="18" charset="0"/>
              </a:rPr>
              <a:pPr/>
              <a:t>7</a:t>
            </a:fld>
            <a:endParaRPr lang="en-CA" sz="1800"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Tree>
    <p:extLst>
      <p:ext uri="{BB962C8B-B14F-4D97-AF65-F5344CB8AC3E}">
        <p14:creationId xmlns:p14="http://schemas.microsoft.com/office/powerpoint/2010/main" val="1080339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algn="ctr"/>
            <a:r>
              <a:rPr lang="en-US" sz="4000" dirty="0">
                <a:solidFill>
                  <a:schemeClr val="bg1"/>
                </a:solidFill>
                <a:latin typeface="Times New Roman" panose="02020603050405020304" pitchFamily="18" charset="0"/>
                <a:ea typeface="+mn-ea"/>
                <a:cs typeface="Times New Roman" panose="02020603050405020304" pitchFamily="18" charset="0"/>
              </a:rPr>
              <a:t>Importance of CPD</a:t>
            </a:r>
            <a:endParaRPr lang="aa-ET" sz="4000" dirty="0">
              <a:solidFill>
                <a:schemeClr val="bg1"/>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838200" y="1412776"/>
            <a:ext cx="10515600" cy="4351338"/>
          </a:xfrm>
        </p:spPr>
        <p:txBody>
          <a:bodyPr>
            <a:normAutofit/>
          </a:bodyPr>
          <a:lstStyle/>
          <a:p>
            <a:r>
              <a:rPr lang="en-US" altLang="zh-TW" sz="2400" dirty="0">
                <a:latin typeface="Times New Roman" panose="02020603050405020304" pitchFamily="18" charset="0"/>
                <a:cs typeface="Times New Roman" panose="02020603050405020304" pitchFamily="18" charset="0"/>
              </a:rPr>
              <a:t>Competence</a:t>
            </a:r>
          </a:p>
          <a:p>
            <a:r>
              <a:rPr lang="en-US" altLang="zh-TW" sz="2400" dirty="0">
                <a:latin typeface="Times New Roman" panose="02020603050405020304" pitchFamily="18" charset="0"/>
                <a:cs typeface="Times New Roman" panose="02020603050405020304" pitchFamily="18" charset="0"/>
              </a:rPr>
              <a:t>Emphasis on learning</a:t>
            </a:r>
          </a:p>
          <a:p>
            <a:r>
              <a:rPr lang="en-US" altLang="zh-TW" sz="2400" dirty="0">
                <a:latin typeface="Times New Roman" panose="02020603050405020304" pitchFamily="18" charset="0"/>
                <a:cs typeface="Times New Roman" panose="02020603050405020304" pitchFamily="18" charset="0"/>
              </a:rPr>
              <a:t>Increased customer expectations</a:t>
            </a:r>
          </a:p>
          <a:p>
            <a:r>
              <a:rPr lang="en-US" altLang="zh-TW" sz="2400" dirty="0">
                <a:latin typeface="Times New Roman" panose="02020603050405020304" pitchFamily="18" charset="0"/>
                <a:cs typeface="Times New Roman" panose="02020603050405020304" pitchFamily="18" charset="0"/>
              </a:rPr>
              <a:t>Legal process</a:t>
            </a:r>
          </a:p>
          <a:p>
            <a:r>
              <a:rPr lang="en-US" altLang="zh-TW" sz="2400" dirty="0">
                <a:latin typeface="Times New Roman" panose="02020603050405020304" pitchFamily="18" charset="0"/>
                <a:cs typeface="Times New Roman" panose="02020603050405020304" pitchFamily="18" charset="0"/>
              </a:rPr>
              <a:t>Standards</a:t>
            </a:r>
          </a:p>
          <a:p>
            <a:r>
              <a:rPr lang="en-US" altLang="zh-TW" sz="2400" dirty="0">
                <a:latin typeface="Times New Roman" panose="02020603050405020304" pitchFamily="18" charset="0"/>
                <a:cs typeface="Times New Roman" panose="02020603050405020304" pitchFamily="18" charset="0"/>
              </a:rPr>
              <a:t>Quality management</a:t>
            </a:r>
          </a:p>
          <a:p>
            <a:r>
              <a:rPr lang="en-US" altLang="zh-TW" sz="2400" dirty="0">
                <a:latin typeface="Times New Roman" panose="02020603050405020304" pitchFamily="18" charset="0"/>
                <a:cs typeface="Times New Roman" panose="02020603050405020304" pitchFamily="18" charset="0"/>
              </a:rPr>
              <a:t>Competitiveness</a:t>
            </a:r>
          </a:p>
        </p:txBody>
      </p:sp>
      <p:sp>
        <p:nvSpPr>
          <p:cNvPr id="7" name="Footer Placeholder 6">
            <a:extLst>
              <a:ext uri="{FF2B5EF4-FFF2-40B4-BE49-F238E27FC236}">
                <a16:creationId xmlns:a16="http://schemas.microsoft.com/office/drawing/2014/main" id="{C8CE3F8B-1D2F-43BB-A235-FAE9BF594621}"/>
              </a:ext>
            </a:extLst>
          </p:cNvPr>
          <p:cNvSpPr>
            <a:spLocks noGrp="1"/>
          </p:cNvSpPr>
          <p:nvPr>
            <p:ph type="ftr" sz="quarter" idx="11"/>
          </p:nvPr>
        </p:nvSpPr>
        <p:spPr>
          <a:xfrm>
            <a:off x="4036132" y="6477669"/>
            <a:ext cx="4114800" cy="365125"/>
          </a:xfrm>
        </p:spPr>
        <p:txBody>
          <a:bodyPr/>
          <a:lstStyle/>
          <a:p>
            <a:r>
              <a:rPr lang="en-CA" sz="1800" dirty="0">
                <a:latin typeface="Times New Roman" panose="02020603050405020304" pitchFamily="18" charset="0"/>
                <a:cs typeface="Times New Roman" panose="02020603050405020304" pitchFamily="18" charset="0"/>
              </a:rPr>
              <a:t>Professional Practices</a:t>
            </a:r>
          </a:p>
        </p:txBody>
      </p:sp>
      <p:sp>
        <p:nvSpPr>
          <p:cNvPr id="4" name="Slide Number Placeholder 3">
            <a:extLst>
              <a:ext uri="{FF2B5EF4-FFF2-40B4-BE49-F238E27FC236}">
                <a16:creationId xmlns:a16="http://schemas.microsoft.com/office/drawing/2014/main" id="{FDCCBBB8-5FE3-48CD-B9AE-FC6D7520829A}"/>
              </a:ext>
            </a:extLst>
          </p:cNvPr>
          <p:cNvSpPr>
            <a:spLocks noGrp="1"/>
          </p:cNvSpPr>
          <p:nvPr>
            <p:ph type="sldNum" sz="quarter" idx="12"/>
          </p:nvPr>
        </p:nvSpPr>
        <p:spPr>
          <a:xfrm>
            <a:off x="9444473" y="6477670"/>
            <a:ext cx="2743200" cy="365125"/>
          </a:xfrm>
        </p:spPr>
        <p:txBody>
          <a:bodyPr/>
          <a:lstStyle/>
          <a:p>
            <a:fld id="{1AE857E8-75B8-4E79-9BE4-543637998FAC}" type="slidenum">
              <a:rPr lang="en-CA" sz="1800" smtClean="0">
                <a:latin typeface="Times New Roman" panose="02020603050405020304" pitchFamily="18" charset="0"/>
                <a:cs typeface="Times New Roman" panose="02020603050405020304" pitchFamily="18" charset="0"/>
              </a:rPr>
              <a:pPr/>
              <a:t>8</a:t>
            </a:fld>
            <a:endParaRPr lang="en-CA" sz="1800"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Tree>
    <p:extLst>
      <p:ext uri="{BB962C8B-B14F-4D97-AF65-F5344CB8AC3E}">
        <p14:creationId xmlns:p14="http://schemas.microsoft.com/office/powerpoint/2010/main" val="2545251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DE096D-E5C8-4A20-B584-8B419C7AA53E}"/>
              </a:ext>
            </a:extLst>
          </p:cNvPr>
          <p:cNvSpPr/>
          <p:nvPr/>
        </p:nvSpPr>
        <p:spPr>
          <a:xfrm>
            <a:off x="3718" y="6504576"/>
            <a:ext cx="12188282" cy="36512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EDB850FA-28D0-46F4-89DB-7A4B8236C055}"/>
              </a:ext>
            </a:extLst>
          </p:cNvPr>
          <p:cNvSpPr/>
          <p:nvPr/>
        </p:nvSpPr>
        <p:spPr>
          <a:xfrm>
            <a:off x="-609" y="0"/>
            <a:ext cx="12188282" cy="1052736"/>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aa-ET"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25B88A92-754B-4FC9-AE4F-70F3BF09C798}"/>
              </a:ext>
            </a:extLst>
          </p:cNvPr>
          <p:cNvSpPr>
            <a:spLocks noGrp="1"/>
          </p:cNvSpPr>
          <p:nvPr>
            <p:ph type="title"/>
          </p:nvPr>
        </p:nvSpPr>
        <p:spPr>
          <a:xfrm>
            <a:off x="838200" y="15205"/>
            <a:ext cx="10515600" cy="1052737"/>
          </a:xfrm>
        </p:spPr>
        <p:txBody>
          <a:bodyPr>
            <a:normAutofit/>
          </a:bodyPr>
          <a:lstStyle/>
          <a:p>
            <a:pPr algn="ctr"/>
            <a:r>
              <a:rPr lang="en-US" sz="4000" dirty="0">
                <a:solidFill>
                  <a:schemeClr val="bg1"/>
                </a:solidFill>
                <a:latin typeface="Times New Roman" panose="02020603050405020304" pitchFamily="18" charset="0"/>
                <a:ea typeface="+mn-ea"/>
                <a:cs typeface="Times New Roman" panose="02020603050405020304" pitchFamily="18" charset="0"/>
              </a:rPr>
              <a:t>Importance of CPD</a:t>
            </a:r>
            <a:endParaRPr lang="aa-ET" sz="4000" dirty="0">
              <a:solidFill>
                <a:schemeClr val="bg1"/>
              </a:solidFill>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CB0E0AE2-6D65-4966-B922-31D5874A4A4B}"/>
              </a:ext>
            </a:extLst>
          </p:cNvPr>
          <p:cNvSpPr>
            <a:spLocks noGrp="1"/>
          </p:cNvSpPr>
          <p:nvPr>
            <p:ph idx="4294967295"/>
          </p:nvPr>
        </p:nvSpPr>
        <p:spPr>
          <a:xfrm>
            <a:off x="838200" y="1412776"/>
            <a:ext cx="10515600" cy="4351338"/>
          </a:xfrm>
        </p:spPr>
        <p:txBody>
          <a:bodyPr>
            <a:normAutofit/>
          </a:bodyPr>
          <a:lstStyle/>
          <a:p>
            <a:pPr algn="just">
              <a:lnSpc>
                <a:spcPct val="150000"/>
              </a:lnSpc>
            </a:pPr>
            <a:r>
              <a:rPr lang="en-US" altLang="zh-TW" sz="2400" dirty="0">
                <a:latin typeface="Times New Roman" panose="02020603050405020304" pitchFamily="18" charset="0"/>
                <a:cs typeface="Times New Roman" panose="02020603050405020304" pitchFamily="18" charset="0"/>
              </a:rPr>
              <a:t>Professional development has assumed great importance in all sectors of education over the last few years</a:t>
            </a:r>
          </a:p>
          <a:p>
            <a:pPr algn="just">
              <a:lnSpc>
                <a:spcPct val="150000"/>
              </a:lnSpc>
            </a:pPr>
            <a:r>
              <a:rPr lang="en-US" altLang="zh-TW" sz="2400" dirty="0">
                <a:latin typeface="Times New Roman" panose="02020603050405020304" pitchFamily="18" charset="0"/>
                <a:cs typeface="Times New Roman" panose="02020603050405020304" pitchFamily="18" charset="0"/>
              </a:rPr>
              <a:t>Focus on higher standards and improving quality</a:t>
            </a:r>
          </a:p>
          <a:p>
            <a:pPr algn="just">
              <a:lnSpc>
                <a:spcPct val="150000"/>
              </a:lnSpc>
            </a:pPr>
            <a:r>
              <a:rPr lang="en-US" altLang="zh-TW" sz="2400" dirty="0">
                <a:latin typeface="Times New Roman" panose="02020603050405020304" pitchFamily="18" charset="0"/>
                <a:cs typeface="Times New Roman" panose="02020603050405020304" pitchFamily="18" charset="0"/>
              </a:rPr>
              <a:t>Demands of increasing accountability mean that every professionals have an important(exceptional) need for ongoing professional development</a:t>
            </a:r>
          </a:p>
          <a:p>
            <a:pPr algn="just">
              <a:lnSpc>
                <a:spcPct val="150000"/>
              </a:lnSpc>
            </a:pPr>
            <a:r>
              <a:rPr lang="en-US" altLang="zh-TW" sz="2400" dirty="0">
                <a:latin typeface="Times New Roman" panose="02020603050405020304" pitchFamily="18" charset="0"/>
                <a:cs typeface="Times New Roman" panose="02020603050405020304" pitchFamily="18" charset="0"/>
              </a:rPr>
              <a:t>Each sector has standards or ‘competences’ for the assessment of performance</a:t>
            </a:r>
          </a:p>
        </p:txBody>
      </p:sp>
      <p:sp>
        <p:nvSpPr>
          <p:cNvPr id="7" name="Footer Placeholder 6">
            <a:extLst>
              <a:ext uri="{FF2B5EF4-FFF2-40B4-BE49-F238E27FC236}">
                <a16:creationId xmlns:a16="http://schemas.microsoft.com/office/drawing/2014/main" id="{C8CE3F8B-1D2F-43BB-A235-FAE9BF594621}"/>
              </a:ext>
            </a:extLst>
          </p:cNvPr>
          <p:cNvSpPr>
            <a:spLocks noGrp="1"/>
          </p:cNvSpPr>
          <p:nvPr>
            <p:ph type="ftr" sz="quarter" idx="11"/>
          </p:nvPr>
        </p:nvSpPr>
        <p:spPr>
          <a:xfrm>
            <a:off x="4036132" y="6477669"/>
            <a:ext cx="4114800" cy="365125"/>
          </a:xfrm>
        </p:spPr>
        <p:txBody>
          <a:bodyPr/>
          <a:lstStyle/>
          <a:p>
            <a:r>
              <a:rPr lang="en-CA" sz="1800" dirty="0">
                <a:latin typeface="Times New Roman" panose="02020603050405020304" pitchFamily="18" charset="0"/>
                <a:cs typeface="Times New Roman" panose="02020603050405020304" pitchFamily="18" charset="0"/>
              </a:rPr>
              <a:t>Professional Practices</a:t>
            </a:r>
          </a:p>
        </p:txBody>
      </p:sp>
      <p:sp>
        <p:nvSpPr>
          <p:cNvPr id="4" name="Slide Number Placeholder 3">
            <a:extLst>
              <a:ext uri="{FF2B5EF4-FFF2-40B4-BE49-F238E27FC236}">
                <a16:creationId xmlns:a16="http://schemas.microsoft.com/office/drawing/2014/main" id="{FDCCBBB8-5FE3-48CD-B9AE-FC6D7520829A}"/>
              </a:ext>
            </a:extLst>
          </p:cNvPr>
          <p:cNvSpPr>
            <a:spLocks noGrp="1"/>
          </p:cNvSpPr>
          <p:nvPr>
            <p:ph type="sldNum" sz="quarter" idx="12"/>
          </p:nvPr>
        </p:nvSpPr>
        <p:spPr>
          <a:xfrm>
            <a:off x="9444473" y="6477670"/>
            <a:ext cx="2743200" cy="365125"/>
          </a:xfrm>
        </p:spPr>
        <p:txBody>
          <a:bodyPr/>
          <a:lstStyle/>
          <a:p>
            <a:fld id="{1AE857E8-75B8-4E79-9BE4-543637998FAC}" type="slidenum">
              <a:rPr lang="en-CA" sz="1800" smtClean="0">
                <a:latin typeface="Times New Roman" panose="02020603050405020304" pitchFamily="18" charset="0"/>
                <a:cs typeface="Times New Roman" panose="02020603050405020304" pitchFamily="18" charset="0"/>
              </a:rPr>
              <a:pPr/>
              <a:t>9</a:t>
            </a:fld>
            <a:endParaRPr lang="en-CA" sz="1800" dirty="0">
              <a:latin typeface="Times New Roman" panose="02020603050405020304" pitchFamily="18" charset="0"/>
              <a:cs typeface="Times New Roman" panose="02020603050405020304" pitchFamily="18" charset="0"/>
            </a:endParaRPr>
          </a:p>
        </p:txBody>
      </p:sp>
      <p:pic>
        <p:nvPicPr>
          <p:cNvPr id="14" name="Picture 13" descr="A picture containing drawing, food&#10;&#10;Description automatically generated">
            <a:extLst>
              <a:ext uri="{FF2B5EF4-FFF2-40B4-BE49-F238E27FC236}">
                <a16:creationId xmlns:a16="http://schemas.microsoft.com/office/drawing/2014/main" id="{A7871233-9710-4769-AE77-3A6D06E775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791" y="6504576"/>
            <a:ext cx="790873" cy="365125"/>
          </a:xfrm>
          <a:prstGeom prst="rect">
            <a:avLst/>
          </a:prstGeom>
        </p:spPr>
      </p:pic>
    </p:spTree>
    <p:extLst>
      <p:ext uri="{BB962C8B-B14F-4D97-AF65-F5344CB8AC3E}">
        <p14:creationId xmlns:p14="http://schemas.microsoft.com/office/powerpoint/2010/main" val="4234474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45468</TotalTime>
  <Words>1049</Words>
  <Application>Microsoft Office PowerPoint</Application>
  <PresentationFormat>Widescreen</PresentationFormat>
  <Paragraphs>179</Paragraphs>
  <Slides>20</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Times New Roman</vt:lpstr>
      <vt:lpstr>Wingdings</vt:lpstr>
      <vt:lpstr>Wingdings 2</vt:lpstr>
      <vt:lpstr>Office Theme</vt:lpstr>
      <vt:lpstr>MIRPUR UNIVERSITY OF SCIENCE AND TECHNOLOGY (MUST), MIRPUR DEPARMENT OF COMPUTER SCIENCE &amp; INFORMATION TECHNOLOGY </vt:lpstr>
      <vt:lpstr>Professional Practices     Lecture [12]:  Professional competency and life-long training</vt:lpstr>
      <vt:lpstr>Today’s Agenda </vt:lpstr>
      <vt:lpstr>Introduction to CPD</vt:lpstr>
      <vt:lpstr>Introduction to CPD</vt:lpstr>
      <vt:lpstr>Introduction to CPD</vt:lpstr>
      <vt:lpstr>Demand for CPD</vt:lpstr>
      <vt:lpstr>Importance of CPD</vt:lpstr>
      <vt:lpstr>Importance of CPD</vt:lpstr>
      <vt:lpstr>Individual’s Perspective</vt:lpstr>
      <vt:lpstr>Employer’s Perspective</vt:lpstr>
      <vt:lpstr>Professional Association’s Perspective</vt:lpstr>
      <vt:lpstr>CPD Cost (The Individual)</vt:lpstr>
      <vt:lpstr>CPD Cost (The Professional Association)</vt:lpstr>
      <vt:lpstr>CPD Cost (The Professional Association)</vt:lpstr>
      <vt:lpstr>CPD Cost (The Employer )</vt:lpstr>
      <vt:lpstr>CPD Activities </vt:lpstr>
      <vt:lpstr>Practices of CPD</vt:lpstr>
      <vt:lpstr>References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Middleware for Sensor networks</dc:title>
  <dc:creator>Owner</dc:creator>
  <cp:lastModifiedBy>Anum Asim</cp:lastModifiedBy>
  <cp:revision>2828</cp:revision>
  <cp:lastPrinted>2017-08-12T07:44:09Z</cp:lastPrinted>
  <dcterms:created xsi:type="dcterms:W3CDTF">2011-09-30T01:10:50Z</dcterms:created>
  <dcterms:modified xsi:type="dcterms:W3CDTF">2025-06-24T03:58:01Z</dcterms:modified>
</cp:coreProperties>
</file>