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7" r:id="rId1"/>
  </p:sldMasterIdLst>
  <p:notesMasterIdLst>
    <p:notesMasterId r:id="rId19"/>
  </p:notesMasterIdLst>
  <p:handoutMasterIdLst>
    <p:handoutMasterId r:id="rId20"/>
  </p:handoutMasterIdLst>
  <p:sldIdLst>
    <p:sldId id="490" r:id="rId2"/>
    <p:sldId id="256" r:id="rId3"/>
    <p:sldId id="497" r:id="rId4"/>
    <p:sldId id="533" r:id="rId5"/>
    <p:sldId id="534" r:id="rId6"/>
    <p:sldId id="535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17" r:id="rId17"/>
    <p:sldId id="4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  <p:cmAuthor id="2" name="Microsoft Office User" initials="Office [2]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6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6433" autoAdjust="0"/>
  </p:normalViewPr>
  <p:slideViewPr>
    <p:cSldViewPr>
      <p:cViewPr varScale="1">
        <p:scale>
          <a:sx n="56" d="100"/>
          <a:sy n="56" d="100"/>
        </p:scale>
        <p:origin x="12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0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A85105-CC16-4691-8BE3-899DF91812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71911-8E34-4DBC-B2F1-DDD00E4523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B13A-4290-4B48-93C0-A46F73C3F7A6}" type="datetimeFigureOut">
              <a:rPr lang="aa-ET" smtClean="0"/>
              <a:t>06/30/2025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BEA02-26A0-4E4B-BE0D-5888DDD18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4B69-3137-4E25-A1C7-D9213D150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1448-3844-442E-B962-1E6C2974B96E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723593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2350E-4EEA-4CC4-A55C-30C96F63F0C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80CC-5FB3-4265-9A52-FA615A38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6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6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2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1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2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8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7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9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3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7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5C892-EC85-4F28-98A7-D0056A2BCA89}" type="datetime1">
              <a:rPr lang="en-US" smtClean="0"/>
              <a:t>6/30/2025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37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6434-9A71-4CCD-A117-E41C0DAE1470}" type="datetime1">
              <a:rPr lang="en-US" smtClean="0"/>
              <a:t>6/30/2025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2D427-CECB-4145-9086-AC2C33DE6861}" type="datetime1">
              <a:rPr lang="en-US" smtClean="0"/>
              <a:t>6/30/2025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B8760-A39E-4BF0-9E87-69FB62CD5B43}" type="datetime1">
              <a:rPr lang="en-US" smtClean="0"/>
              <a:t>6/30/2025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D9A9-E29C-4005-85A1-A96AD3228BA4}" type="datetime1">
              <a:rPr lang="en-US" smtClean="0"/>
              <a:t>6/30/2025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097A-FDFB-40DF-B6B4-5DBFF0843BA5}" type="datetime1">
              <a:rPr lang="en-US" smtClean="0"/>
              <a:t>6/30/2025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531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4F64-5522-42F1-874A-45CC4B18EC83}" type="datetime1">
              <a:rPr lang="en-US" smtClean="0"/>
              <a:t>6/30/2025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8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CB0D-40E4-4094-82BE-CFE16EF24CE3}" type="datetime1">
              <a:rPr lang="en-US" smtClean="0"/>
              <a:t>6/30/2025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2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DAB9-98D0-467D-B53E-95772D2E825B}" type="datetime1">
              <a:rPr lang="en-US" smtClean="0"/>
              <a:t>6/30/2025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4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1C76-1DDC-4FFA-A88F-86C482305A08}" type="datetime1">
              <a:rPr lang="en-US" smtClean="0"/>
              <a:t>6/30/2025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425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1473-A285-4E78-9D83-E81160DCD40A}" type="datetime1">
              <a:rPr lang="en-US" smtClean="0"/>
              <a:t>6/30/2025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2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42C9-6FE8-4DA5-A427-61A45822C5E9}" type="datetime1">
              <a:rPr lang="en-US" smtClean="0"/>
              <a:t>6/30/2025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CEF8A-1D44-4D5A-8A31-D678227C6DF1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15" y="2899788"/>
            <a:ext cx="2301969" cy="10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herazaslam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ste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87" y="3420721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 UNIVERSITY OF SCIENCE AND TECHNOLOGY (MUST), MIRPUR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DEPARMENT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  <a:br>
              <a:rPr lang="en-US" sz="2400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F5B4-EB9F-4074-BF3A-D36E7FF6A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9" y="1048125"/>
            <a:ext cx="5230379" cy="24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Four Types of Polices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Level: </a:t>
            </a:r>
            <a:r>
              <a:rPr lang="en-US" altLang="en-US" sz="2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creating a management-sponsored computer security program.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of this as the mission statement for the IT security program.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of the level policy are</a:t>
            </a:r>
            <a:r>
              <a:rPr lang="en-US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altLang="en-US" sz="2400" b="1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include defining the goals of the computer security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its management structure. </a:t>
            </a:r>
            <a:endParaRPr lang="en-US" altLang="en-US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specifies which resources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(including facilities, hardware, and software), information, and personnel the program covers. </a:t>
            </a:r>
            <a:r>
              <a:rPr lang="en-US" alt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ar-EG" altLang="en-US" sz="24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37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Responsibility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responsibilities of officials and offices throughout the organization, including the role of line managers, applications owners, users, and information processing or IT organization</a:t>
            </a:r>
            <a:r>
              <a:rPr lang="en-US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5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Responsibility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issued by the manager or owner of the system but may originate from a high-level executive or official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is allowed to read or modify data in the system?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what conditions can data be read or modified?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users allowed to dial into the computer system from home or while on travel?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ar-E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93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System-Framework Policies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 security program </a:t>
            </a:r>
            <a:r>
              <a:rPr lang="en-US" altLang="en-US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US" alt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form the foundation for the computer security program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 management’s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about priorities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protection, and assignment of responsibilities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ar-EG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7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of Possible System-Framework Policies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knee to dig further about security frameworks, read more from the following chapters of the book: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continuity planning (BCP) framework (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 requirements framework for data centers (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7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security framework (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ar-E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63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System-specific policy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security objectives of a specific system. Define how the system should be operated to achieve objectives. Specify how the protections and features of the technology used to support or enforce the security 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ar-EG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1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71835" y="1094848"/>
            <a:ext cx="10515600" cy="4824536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Peltier, T.R., 2016.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 Policies, Procedures, and Standards: guidelines for effective information security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CRC Press. Chapter-4 Security Policy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3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48" y="1772816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CA" sz="3600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BCACF6-43D6-4B89-A0FD-3B235A1792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236A44-59A9-44BD-9549-C2F31ADF7AC7}"/>
                </a:ext>
              </a:extLst>
            </p:cNvPr>
            <p:cNvSpPr/>
            <p:nvPr/>
          </p:nvSpPr>
          <p:spPr>
            <a:xfrm>
              <a:off x="0" y="0"/>
              <a:ext cx="12192000" cy="328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1AA9E-59AC-4A99-8692-9D4B0D8724EC}"/>
                </a:ext>
              </a:extLst>
            </p:cNvPr>
            <p:cNvSpPr/>
            <p:nvPr/>
          </p:nvSpPr>
          <p:spPr>
            <a:xfrm>
              <a:off x="1" y="3284984"/>
              <a:ext cx="12188282" cy="35730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12" y="584682"/>
            <a:ext cx="11737305" cy="27002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[19]: 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Security: Principles and Practices</a:t>
            </a:r>
            <a:endParaRPr lang="en-CA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172" y="3284983"/>
            <a:ext cx="7247656" cy="3573016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CA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Anum Tariq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(Lecturer)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7200" b="1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April 23, 2020</a:t>
            </a:r>
            <a:endParaRPr lang="en-CA" sz="8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Today’s Agenda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Policies 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System-level policy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System-framework policy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Issue-specific policy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System-specific policy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9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appropriate type of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 </a:t>
            </a:r>
            <a:r>
              <a:rPr lang="en-US" alt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(Security Policy)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the roles of standards, regulations, baselines, procedures, and guidelines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a typical standards and policies library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assets according to standard principles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buSzPct val="75000"/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75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the separation of duties principle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minimum pre-employment hiring practices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and manage risk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elements of employee security education, awareness, and training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eight types of people responsible for security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63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 is a definition of what it means to be secure for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System"/>
              </a:rPr>
              <a:t>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organization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organization, it addresses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on behavior of its members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constraints imposed 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mechanisms </a:t>
            </a:r>
            <a:r>
              <a:rPr lang="en-US" alt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doors, locks, keys</a:t>
            </a: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9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systems or computer system, </a:t>
            </a:r>
            <a:r>
              <a:rPr lang="en-US" altLang="en-US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policy addresses constraints on functions and flow among them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constraints on access by external systems and adversaries.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that: </a:t>
            </a:r>
            <a:r>
              <a:rPr lang="en-US" altLang="en-US" u="sng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policy is a high level definition of secure behavior</a:t>
            </a:r>
            <a:endParaRPr lang="ar-EG" altLang="en-US" u="sng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0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effective policy contains the following information: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Authorizing individual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Author/sponsor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other policies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expectations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process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management and measurements description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Effective/expiration dates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5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Four Types of Polices </a:t>
            </a:r>
            <a:endParaRPr lang="aa-ET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</a:t>
            </a: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8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45585</TotalTime>
  <Words>667</Words>
  <Application>Microsoft Office PowerPoint</Application>
  <PresentationFormat>Widescreen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MIRPUR UNIVERSITY OF SCIENCE AND TECHNOLOGY (MUST), MIRPUR DEPARMENT OF COMPUTER SCIENCE &amp; INFORMATION TECHNOLOGY </vt:lpstr>
      <vt:lpstr>Professional Practices     Lecture [19]:  Information Security: Principles and Practices</vt:lpstr>
      <vt:lpstr>Today’s Agenda </vt:lpstr>
      <vt:lpstr>Objectives </vt:lpstr>
      <vt:lpstr>Objectives </vt:lpstr>
      <vt:lpstr>Introduction  </vt:lpstr>
      <vt:lpstr>Introduction  </vt:lpstr>
      <vt:lpstr>The effective policy contains the following information: </vt:lpstr>
      <vt:lpstr>The Four Types of Polices </vt:lpstr>
      <vt:lpstr>The Four Types of Polices </vt:lpstr>
      <vt:lpstr>Responsibility </vt:lpstr>
      <vt:lpstr>Responsibility </vt:lpstr>
      <vt:lpstr>System-Framework Policies </vt:lpstr>
      <vt:lpstr>Example of Possible System-Framework Policies </vt:lpstr>
      <vt:lpstr>System-specific policy </vt:lpstr>
      <vt:lpstr>References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for Sensor networks</dc:title>
  <dc:creator>Owner</dc:creator>
  <cp:lastModifiedBy>Anum Asim</cp:lastModifiedBy>
  <cp:revision>2848</cp:revision>
  <cp:lastPrinted>2017-08-12T07:44:09Z</cp:lastPrinted>
  <dcterms:created xsi:type="dcterms:W3CDTF">2011-09-30T01:10:50Z</dcterms:created>
  <dcterms:modified xsi:type="dcterms:W3CDTF">2025-06-30T07:48:43Z</dcterms:modified>
</cp:coreProperties>
</file>