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5488" y="2166364"/>
            <a:ext cx="11247120" cy="1739347"/>
          </a:xfrm>
        </p:spPr>
        <p:txBody>
          <a:bodyPr tIns="45720" bIns="45720" anchor="ctr">
            <a:normAutofit/>
          </a:bodyPr>
          <a:lstStyle>
            <a:lvl1pPr algn="ctr">
              <a:lnSpc>
                <a:spcPct val="80000"/>
              </a:lnSpc>
              <a:defRPr sz="6000" spc="150" baseline="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47472" y="3913632"/>
            <a:ext cx="11506200" cy="457200"/>
          </a:xfrm>
        </p:spPr>
        <p:txBody>
          <a:bodyPr>
            <a:normAutofit/>
          </a:bodyPr>
          <a:lstStyle>
            <a:lvl1pPr marL="0" indent="0" algn="ctr">
              <a:spcBef>
                <a:spcPts val="0"/>
              </a:spcBef>
              <a:spcAft>
                <a:spcPts val="0"/>
              </a:spcAft>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041366F-88EF-4089-AAA9-77780EC8E2F6}" type="datetimeFigureOut">
              <a:rPr lang="en-US" smtClean="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FFC549-D504-4309-93D3-265B39A290CE}" type="slidenum">
              <a:rPr lang="en-US" smtClean="0"/>
              <a:t>‹#›</a:t>
            </a:fld>
            <a:endParaRPr lang="en-US"/>
          </a:p>
        </p:txBody>
      </p:sp>
    </p:spTree>
    <p:extLst>
      <p:ext uri="{BB962C8B-B14F-4D97-AF65-F5344CB8AC3E}">
        <p14:creationId xmlns:p14="http://schemas.microsoft.com/office/powerpoint/2010/main" val="68365773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41366F-88EF-4089-AAA9-77780EC8E2F6}" type="datetimeFigureOut">
              <a:rPr lang="en-US" smtClean="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FFC549-D504-4309-93D3-265B39A290CE}" type="slidenum">
              <a:rPr lang="en-US" smtClean="0"/>
              <a:t>‹#›</a:t>
            </a:fld>
            <a:endParaRPr lang="en-US"/>
          </a:p>
        </p:txBody>
      </p:sp>
    </p:spTree>
    <p:extLst>
      <p:ext uri="{BB962C8B-B14F-4D97-AF65-F5344CB8AC3E}">
        <p14:creationId xmlns:p14="http://schemas.microsoft.com/office/powerpoint/2010/main" val="1762681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A041366F-88EF-4089-AAA9-77780EC8E2F6}" type="datetimeFigureOut">
              <a:rPr lang="en-US" smtClean="0"/>
              <a:t>1/4/2024</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96FFC549-D504-4309-93D3-265B39A290CE}" type="slidenum">
              <a:rPr lang="en-US" smtClean="0"/>
              <a:t>‹#›</a:t>
            </a:fld>
            <a:endParaRPr lang="en-US"/>
          </a:p>
        </p:txBody>
      </p:sp>
    </p:spTree>
    <p:extLst>
      <p:ext uri="{BB962C8B-B14F-4D97-AF65-F5344CB8AC3E}">
        <p14:creationId xmlns:p14="http://schemas.microsoft.com/office/powerpoint/2010/main" val="3453342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41366F-88EF-4089-AAA9-77780EC8E2F6}" type="datetimeFigureOut">
              <a:rPr lang="en-US" smtClean="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FFC549-D504-4309-93D3-265B39A290CE}" type="slidenum">
              <a:rPr lang="en-US" smtClean="0"/>
              <a:t>‹#›</a:t>
            </a:fld>
            <a:endParaRPr lang="en-US"/>
          </a:p>
        </p:txBody>
      </p:sp>
    </p:spTree>
    <p:extLst>
      <p:ext uri="{BB962C8B-B14F-4D97-AF65-F5344CB8AC3E}">
        <p14:creationId xmlns:p14="http://schemas.microsoft.com/office/powerpoint/2010/main" val="1367199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67128"/>
            <a:ext cx="11247120" cy="173736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47472" y="3913212"/>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A041366F-88EF-4089-AAA9-77780EC8E2F6}" type="datetimeFigureOut">
              <a:rPr lang="en-US" smtClean="0"/>
              <a:t>1/4/2024</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96FFC549-D504-4309-93D3-265B39A290CE}" type="slidenum">
              <a:rPr lang="en-US" smtClean="0"/>
              <a:t>‹#›</a:t>
            </a:fld>
            <a:endParaRPr lang="en-US"/>
          </a:p>
        </p:txBody>
      </p:sp>
    </p:spTree>
    <p:extLst>
      <p:ext uri="{BB962C8B-B14F-4D97-AF65-F5344CB8AC3E}">
        <p14:creationId xmlns:p14="http://schemas.microsoft.com/office/powerpoint/2010/main" val="276431606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041366F-88EF-4089-AAA9-77780EC8E2F6}" type="datetimeFigureOut">
              <a:rPr lang="en-US" smtClean="0"/>
              <a:t>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FFC549-D504-4309-93D3-265B39A290CE}" type="slidenum">
              <a:rPr lang="en-US" smtClean="0"/>
              <a:t>‹#›</a:t>
            </a:fld>
            <a:endParaRPr lang="en-US"/>
          </a:p>
        </p:txBody>
      </p:sp>
    </p:spTree>
    <p:extLst>
      <p:ext uri="{BB962C8B-B14F-4D97-AF65-F5344CB8AC3E}">
        <p14:creationId xmlns:p14="http://schemas.microsoft.com/office/powerpoint/2010/main" val="4291252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041366F-88EF-4089-AAA9-77780EC8E2F6}" type="datetimeFigureOut">
              <a:rPr lang="en-US" smtClean="0"/>
              <a:t>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FFC549-D504-4309-93D3-265B39A290CE}" type="slidenum">
              <a:rPr lang="en-US" smtClean="0"/>
              <a:t>‹#›</a:t>
            </a:fld>
            <a:endParaRPr lang="en-US"/>
          </a:p>
        </p:txBody>
      </p:sp>
    </p:spTree>
    <p:extLst>
      <p:ext uri="{BB962C8B-B14F-4D97-AF65-F5344CB8AC3E}">
        <p14:creationId xmlns:p14="http://schemas.microsoft.com/office/powerpoint/2010/main" val="4075568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041366F-88EF-4089-AAA9-77780EC8E2F6}" type="datetimeFigureOut">
              <a:rPr lang="en-US" smtClean="0"/>
              <a:t>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FFC549-D504-4309-93D3-265B39A290CE}" type="slidenum">
              <a:rPr lang="en-US" smtClean="0"/>
              <a:t>‹#›</a:t>
            </a:fld>
            <a:endParaRPr lang="en-US"/>
          </a:p>
        </p:txBody>
      </p:sp>
    </p:spTree>
    <p:extLst>
      <p:ext uri="{BB962C8B-B14F-4D97-AF65-F5344CB8AC3E}">
        <p14:creationId xmlns:p14="http://schemas.microsoft.com/office/powerpoint/2010/main" val="1960102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41366F-88EF-4089-AAA9-77780EC8E2F6}" type="datetimeFigureOut">
              <a:rPr lang="en-US" smtClean="0"/>
              <a:t>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FFC549-D504-4309-93D3-265B39A290CE}" type="slidenum">
              <a:rPr lang="en-US" smtClean="0"/>
              <a:t>‹#›</a:t>
            </a:fld>
            <a:endParaRPr lang="en-US"/>
          </a:p>
        </p:txBody>
      </p:sp>
    </p:spTree>
    <p:extLst>
      <p:ext uri="{BB962C8B-B14F-4D97-AF65-F5344CB8AC3E}">
        <p14:creationId xmlns:p14="http://schemas.microsoft.com/office/powerpoint/2010/main" val="2073130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041366F-88EF-4089-AAA9-77780EC8E2F6}" type="datetimeFigureOut">
              <a:rPr lang="en-US" smtClean="0"/>
              <a:t>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FFC549-D504-4309-93D3-265B39A290CE}" type="slidenum">
              <a:rPr lang="en-US" smtClean="0"/>
              <a:t>‹#›</a:t>
            </a:fld>
            <a:endParaRPr lang="en-US"/>
          </a:p>
        </p:txBody>
      </p:sp>
    </p:spTree>
    <p:extLst>
      <p:ext uri="{BB962C8B-B14F-4D97-AF65-F5344CB8AC3E}">
        <p14:creationId xmlns:p14="http://schemas.microsoft.com/office/powerpoint/2010/main" val="3100103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041366F-88EF-4089-AAA9-77780EC8E2F6}" type="datetimeFigureOut">
              <a:rPr lang="en-US" smtClean="0"/>
              <a:t>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FFC549-D504-4309-93D3-265B39A290CE}" type="slidenum">
              <a:rPr lang="en-US" smtClean="0"/>
              <a:t>‹#›</a:t>
            </a:fld>
            <a:endParaRPr lang="en-US"/>
          </a:p>
        </p:txBody>
      </p:sp>
    </p:spTree>
    <p:extLst>
      <p:ext uri="{BB962C8B-B14F-4D97-AF65-F5344CB8AC3E}">
        <p14:creationId xmlns:p14="http://schemas.microsoft.com/office/powerpoint/2010/main" val="1535975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A041366F-88EF-4089-AAA9-77780EC8E2F6}" type="datetimeFigureOut">
              <a:rPr lang="en-US" smtClean="0"/>
              <a:t>1/4/2024</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96FFC549-D504-4309-93D3-265B39A290CE}" type="slidenum">
              <a:rPr lang="en-US" smtClean="0"/>
              <a:t>‹#›</a:t>
            </a:fld>
            <a:endParaRPr lang="en-US"/>
          </a:p>
        </p:txBody>
      </p:sp>
    </p:spTree>
    <p:extLst>
      <p:ext uri="{BB962C8B-B14F-4D97-AF65-F5344CB8AC3E}">
        <p14:creationId xmlns:p14="http://schemas.microsoft.com/office/powerpoint/2010/main" val="2328776233"/>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Car </a:t>
            </a:r>
            <a:r>
              <a:rPr lang="en-US" dirty="0" err="1" smtClean="0"/>
              <a:t>RentAl</a:t>
            </a:r>
            <a:r>
              <a:rPr lang="en-US" dirty="0" smtClean="0"/>
              <a:t> Website</a:t>
            </a:r>
            <a:endParaRPr lang="en-US" dirty="0"/>
          </a:p>
        </p:txBody>
      </p:sp>
      <p:sp>
        <p:nvSpPr>
          <p:cNvPr id="3" name="Subtitle 2"/>
          <p:cNvSpPr>
            <a:spLocks noGrp="1"/>
          </p:cNvSpPr>
          <p:nvPr>
            <p:ph type="subTitle" idx="1"/>
          </p:nvPr>
        </p:nvSpPr>
        <p:spPr/>
        <p:txBody>
          <a:bodyPr/>
          <a:lstStyle/>
          <a:p>
            <a:r>
              <a:rPr lang="en-US" dirty="0" smtClean="0"/>
              <a:t>Presented to </a:t>
            </a:r>
            <a:r>
              <a:rPr lang="en-US" dirty="0" err="1" smtClean="0"/>
              <a:t>Ms.Qurat</a:t>
            </a:r>
            <a:r>
              <a:rPr lang="en-US" dirty="0" smtClean="0"/>
              <a:t> </a:t>
            </a:r>
            <a:r>
              <a:rPr lang="en-US" dirty="0" err="1" smtClean="0"/>
              <a:t>Ul</a:t>
            </a:r>
            <a:r>
              <a:rPr lang="en-US" dirty="0" smtClean="0"/>
              <a:t> Ain </a:t>
            </a:r>
            <a:r>
              <a:rPr lang="en-US" dirty="0" err="1" smtClean="0"/>
              <a:t>Zahid</a:t>
            </a:r>
            <a:endParaRPr lang="en-US" dirty="0"/>
          </a:p>
        </p:txBody>
      </p:sp>
    </p:spTree>
    <p:extLst>
      <p:ext uri="{BB962C8B-B14F-4D97-AF65-F5344CB8AC3E}">
        <p14:creationId xmlns:p14="http://schemas.microsoft.com/office/powerpoint/2010/main" val="315577048"/>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while building</a:t>
            </a:r>
            <a:endParaRPr lang="en-US" dirty="0"/>
          </a:p>
        </p:txBody>
      </p:sp>
      <p:sp>
        <p:nvSpPr>
          <p:cNvPr id="3" name="Content Placeholder 2"/>
          <p:cNvSpPr>
            <a:spLocks noGrp="1"/>
          </p:cNvSpPr>
          <p:nvPr>
            <p:ph idx="1"/>
          </p:nvPr>
        </p:nvSpPr>
        <p:spPr/>
        <p:txBody>
          <a:bodyPr/>
          <a:lstStyle/>
          <a:p>
            <a:pPr lvl="0"/>
            <a:r>
              <a:rPr lang="en-US" dirty="0"/>
              <a:t>Struggle with organizing content</a:t>
            </a:r>
          </a:p>
          <a:p>
            <a:pPr lvl="0"/>
            <a:r>
              <a:rPr lang="en-US" dirty="0"/>
              <a:t>Learning CSS for layout and positioning elements like box model, floats, positioning, and grid layouts.</a:t>
            </a:r>
          </a:p>
          <a:p>
            <a:pPr lvl="0"/>
            <a:r>
              <a:rPr lang="en-US" dirty="0"/>
              <a:t>As the number of elements increases, it becomes increasingly challenging to organize and manage CSS code.</a:t>
            </a:r>
          </a:p>
          <a:p>
            <a:endParaRPr lang="en-US" dirty="0"/>
          </a:p>
        </p:txBody>
      </p:sp>
    </p:spTree>
    <p:extLst>
      <p:ext uri="{BB962C8B-B14F-4D97-AF65-F5344CB8AC3E}">
        <p14:creationId xmlns:p14="http://schemas.microsoft.com/office/powerpoint/2010/main" val="1145088609"/>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a:t>
            </a:r>
            <a:endParaRPr lang="en-US" dirty="0"/>
          </a:p>
        </p:txBody>
      </p:sp>
      <p:sp>
        <p:nvSpPr>
          <p:cNvPr id="3" name="Content Placeholder 2"/>
          <p:cNvSpPr>
            <a:spLocks noGrp="1"/>
          </p:cNvSpPr>
          <p:nvPr>
            <p:ph idx="1"/>
          </p:nvPr>
        </p:nvSpPr>
        <p:spPr/>
        <p:txBody>
          <a:bodyPr/>
          <a:lstStyle/>
          <a:p>
            <a:pPr lvl="0"/>
            <a:r>
              <a:rPr lang="en-US" dirty="0"/>
              <a:t>User-friendly interface</a:t>
            </a:r>
          </a:p>
          <a:p>
            <a:pPr lvl="0"/>
            <a:r>
              <a:rPr lang="en-US" dirty="0"/>
              <a:t>Page Loading Speed</a:t>
            </a:r>
          </a:p>
          <a:p>
            <a:pPr lvl="0"/>
            <a:r>
              <a:rPr lang="en-US" dirty="0"/>
              <a:t>Search Engine Optimization</a:t>
            </a:r>
          </a:p>
          <a:p>
            <a:pPr lvl="0"/>
            <a:r>
              <a:rPr lang="en-US" dirty="0"/>
              <a:t>Content Quality and Clarity</a:t>
            </a:r>
          </a:p>
          <a:p>
            <a:pPr lvl="0"/>
            <a:r>
              <a:rPr lang="en-US" dirty="0"/>
              <a:t>Booking System Reliability</a:t>
            </a:r>
          </a:p>
          <a:p>
            <a:pPr lvl="0"/>
            <a:r>
              <a:rPr lang="en-US" dirty="0"/>
              <a:t>Scalability and Flexibility</a:t>
            </a:r>
          </a:p>
          <a:p>
            <a:pPr lvl="0"/>
            <a:r>
              <a:rPr lang="en-US" dirty="0"/>
              <a:t>Cross-Browser </a:t>
            </a:r>
            <a:r>
              <a:rPr lang="en-US" dirty="0" smtClean="0"/>
              <a:t>Compatibility</a:t>
            </a:r>
            <a:endParaRPr lang="en-US" dirty="0"/>
          </a:p>
        </p:txBody>
      </p:sp>
    </p:spTree>
    <p:extLst>
      <p:ext uri="{BB962C8B-B14F-4D97-AF65-F5344CB8AC3E}">
        <p14:creationId xmlns:p14="http://schemas.microsoft.com/office/powerpoint/2010/main" val="1298304029"/>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In conclusion, the project blueprint provides a comprehensive overview of our initiative to revolutionize car rentals in </a:t>
            </a:r>
            <a:r>
              <a:rPr lang="en-US" dirty="0" smtClean="0"/>
              <a:t>the Pakistan through </a:t>
            </a:r>
            <a:r>
              <a:rPr lang="en-US" dirty="0"/>
              <a:t>a user-friendly online platform. With a focus on quality, convenience, and exceptional service, our targeted audience includes tourists, business professionals, and local residents seeking hassle-free car rental experiences. The software requirements outline key features, a consistent color scheme, and considerations such as user interface, SEO, and reliability. Despite challenges in organizing content and mastering CSS, our dedication to transforming the car rental industry remains unwavering, and we look forward to delivering </a:t>
            </a:r>
            <a:r>
              <a:rPr lang="en-US" dirty="0" smtClean="0"/>
              <a:t>innovative </a:t>
            </a:r>
            <a:r>
              <a:rPr lang="en-US" dirty="0"/>
              <a:t>solution for our users</a:t>
            </a:r>
            <a:endParaRPr lang="en-US" dirty="0"/>
          </a:p>
        </p:txBody>
      </p:sp>
    </p:spTree>
    <p:extLst>
      <p:ext uri="{BB962C8B-B14F-4D97-AF65-F5344CB8AC3E}">
        <p14:creationId xmlns:p14="http://schemas.microsoft.com/office/powerpoint/2010/main" val="590830112"/>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blueprint</a:t>
            </a:r>
            <a:endParaRPr lang="en-US" dirty="0"/>
          </a:p>
        </p:txBody>
      </p:sp>
      <p:sp>
        <p:nvSpPr>
          <p:cNvPr id="3" name="Content Placeholder 2"/>
          <p:cNvSpPr>
            <a:spLocks noGrp="1"/>
          </p:cNvSpPr>
          <p:nvPr>
            <p:ph idx="1"/>
          </p:nvPr>
        </p:nvSpPr>
        <p:spPr/>
        <p:txBody>
          <a:bodyPr/>
          <a:lstStyle/>
          <a:p>
            <a:r>
              <a:rPr lang="en-US" dirty="0" smtClean="0"/>
              <a:t>An aim to revolutionized and enhance the car rental system in Pakistan.</a:t>
            </a:r>
          </a:p>
          <a:p>
            <a:r>
              <a:rPr lang="en-US" dirty="0" smtClean="0"/>
              <a:t>Our platform provides </a:t>
            </a:r>
            <a:r>
              <a:rPr lang="en-US" dirty="0"/>
              <a:t>a diverse range of safe, comfortable vehicles alongside experienced </a:t>
            </a:r>
            <a:r>
              <a:rPr lang="en-US" dirty="0" smtClean="0"/>
              <a:t>drivers.</a:t>
            </a:r>
          </a:p>
          <a:p>
            <a:r>
              <a:rPr lang="en-US" dirty="0"/>
              <a:t>We </a:t>
            </a:r>
            <a:r>
              <a:rPr lang="en-US" dirty="0" smtClean="0"/>
              <a:t>do </a:t>
            </a:r>
            <a:r>
              <a:rPr lang="en-US" dirty="0"/>
              <a:t>our best to create a user-friendly platform, ensuring a smooth and convenient booking experience. </a:t>
            </a:r>
            <a:endParaRPr lang="en-US" dirty="0"/>
          </a:p>
        </p:txBody>
      </p:sp>
    </p:spTree>
    <p:extLst>
      <p:ext uri="{BB962C8B-B14F-4D97-AF65-F5344CB8AC3E}">
        <p14:creationId xmlns:p14="http://schemas.microsoft.com/office/powerpoint/2010/main" val="2309728651"/>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Welcome to our innovative car rental application, where we provide customers the facility to select from a range of vehicles </a:t>
            </a:r>
            <a:r>
              <a:rPr lang="en-US" dirty="0" smtClean="0"/>
              <a:t>offered at our platform. </a:t>
            </a:r>
            <a:r>
              <a:rPr lang="en-US" dirty="0"/>
              <a:t>Experience the convenience of comparing service ratings and rental costs, enabling you to make a well-informed choice for a cost-effective and high-quality travel solution. Elevate your journey with our refined and discerning approach to car rentals.</a:t>
            </a:r>
          </a:p>
          <a:p>
            <a:endParaRPr lang="en-US" dirty="0"/>
          </a:p>
        </p:txBody>
      </p:sp>
    </p:spTree>
    <p:extLst>
      <p:ext uri="{BB962C8B-B14F-4D97-AF65-F5344CB8AC3E}">
        <p14:creationId xmlns:p14="http://schemas.microsoft.com/office/powerpoint/2010/main" val="555240025"/>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1202919" y="2113280"/>
            <a:ext cx="9784080" cy="4206240"/>
          </a:xfrm>
        </p:spPr>
        <p:txBody>
          <a:bodyPr/>
          <a:lstStyle/>
          <a:p>
            <a:r>
              <a:rPr lang="en-US" dirty="0"/>
              <a:t>This particular website was chosen by us as a response to the need for a new and different approach to car rentals in Pakistan's Capital City and Rawalpindi. Realizing and experiencing the challenges in accessing comprehensive vehicle information and a simplified rental process, our initiative is to work in making it simpler and easier for the end user.</a:t>
            </a:r>
            <a:endParaRPr lang="en-US" dirty="0"/>
          </a:p>
        </p:txBody>
      </p:sp>
    </p:spTree>
    <p:extLst>
      <p:ext uri="{BB962C8B-B14F-4D97-AF65-F5344CB8AC3E}">
        <p14:creationId xmlns:p14="http://schemas.microsoft.com/office/powerpoint/2010/main" val="440081522"/>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purposes and audience </a:t>
            </a:r>
            <a:endParaRPr lang="en-US" dirty="0"/>
          </a:p>
        </p:txBody>
      </p:sp>
      <p:sp>
        <p:nvSpPr>
          <p:cNvPr id="3" name="Content Placeholder 2"/>
          <p:cNvSpPr>
            <a:spLocks noGrp="1"/>
          </p:cNvSpPr>
          <p:nvPr>
            <p:ph idx="1"/>
          </p:nvPr>
        </p:nvSpPr>
        <p:spPr/>
        <p:txBody>
          <a:bodyPr/>
          <a:lstStyle/>
          <a:p>
            <a:r>
              <a:rPr lang="en-US" dirty="0"/>
              <a:t>Our reason for choosing this website comes from our own prior experiences and the desire to redefine the car rental experience in Pakistan. Focused on quality, user-friendly navigation, and exceptional service, our goal is to create a user friendly platform. By offering a diverse variety of vehicles with experienced drivers, this website can be used to transform the car rental industry, ensuring a hassle-free and user-centered approach for our customers</a:t>
            </a:r>
            <a:r>
              <a:rPr lang="en-US" dirty="0" smtClean="0"/>
              <a:t>.</a:t>
            </a:r>
          </a:p>
          <a:p>
            <a:r>
              <a:rPr lang="en-US" dirty="0"/>
              <a:t>Our targeted audience consists of individuals looking for easy and effortless car rental in the Capital City and Rawalpindi. We mostly cater to tourists, business professionals, and local residents, providing a user-friendly platform for those in need of safe, reliable vehicles with experienced drivers. </a:t>
            </a:r>
          </a:p>
          <a:p>
            <a:endParaRPr lang="en-US" dirty="0"/>
          </a:p>
        </p:txBody>
      </p:sp>
    </p:spTree>
    <p:extLst>
      <p:ext uri="{BB962C8B-B14F-4D97-AF65-F5344CB8AC3E}">
        <p14:creationId xmlns:p14="http://schemas.microsoft.com/office/powerpoint/2010/main" val="2294817584"/>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planning</a:t>
            </a:r>
            <a:endParaRPr lang="en-US" dirty="0"/>
          </a:p>
        </p:txBody>
      </p:sp>
      <p:sp>
        <p:nvSpPr>
          <p:cNvPr id="3" name="Content Placeholder 2"/>
          <p:cNvSpPr>
            <a:spLocks noGrp="1"/>
          </p:cNvSpPr>
          <p:nvPr>
            <p:ph idx="1"/>
          </p:nvPr>
        </p:nvSpPr>
        <p:spPr/>
        <p:txBody>
          <a:bodyPr/>
          <a:lstStyle/>
          <a:p>
            <a:pPr lvl="0"/>
            <a:r>
              <a:rPr lang="en-US" dirty="0"/>
              <a:t>The first step was to make layout of the website on a webpage design site in our case, </a:t>
            </a:r>
            <a:r>
              <a:rPr lang="en-US" dirty="0" err="1"/>
              <a:t>Figma</a:t>
            </a:r>
            <a:r>
              <a:rPr lang="en-US" dirty="0"/>
              <a:t>. </a:t>
            </a:r>
          </a:p>
          <a:p>
            <a:pPr lvl="0"/>
            <a:r>
              <a:rPr lang="en-US" dirty="0"/>
              <a:t>The second step was to write the basic HTML for all the webpages, making multiple skeletal webpages.</a:t>
            </a:r>
          </a:p>
          <a:p>
            <a:pPr lvl="0"/>
            <a:r>
              <a:rPr lang="en-US" dirty="0"/>
              <a:t>Next, we wrote the CSS code for this making it so that the webpages look more styled and interactive.</a:t>
            </a:r>
          </a:p>
          <a:p>
            <a:pPr lvl="0"/>
            <a:r>
              <a:rPr lang="en-US" dirty="0"/>
              <a:t>When all the webpages were completed, we linked all the pages.</a:t>
            </a:r>
          </a:p>
          <a:p>
            <a:endParaRPr lang="en-US" dirty="0"/>
          </a:p>
        </p:txBody>
      </p:sp>
    </p:spTree>
    <p:extLst>
      <p:ext uri="{BB962C8B-B14F-4D97-AF65-F5344CB8AC3E}">
        <p14:creationId xmlns:p14="http://schemas.microsoft.com/office/powerpoint/2010/main" val="3616777562"/>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Content Placeholder 2"/>
          <p:cNvSpPr>
            <a:spLocks noGrp="1"/>
          </p:cNvSpPr>
          <p:nvPr>
            <p:ph idx="1"/>
          </p:nvPr>
        </p:nvSpPr>
        <p:spPr/>
        <p:txBody>
          <a:bodyPr/>
          <a:lstStyle/>
          <a:p>
            <a:r>
              <a:rPr lang="en-US" dirty="0" smtClean="0"/>
              <a:t>Features and function</a:t>
            </a:r>
          </a:p>
          <a:p>
            <a:r>
              <a:rPr lang="en-US" dirty="0" smtClean="0"/>
              <a:t>Color scheming</a:t>
            </a:r>
          </a:p>
          <a:p>
            <a:r>
              <a:rPr lang="en-US" dirty="0" smtClean="0"/>
              <a:t>Challenges faced while building</a:t>
            </a:r>
          </a:p>
          <a:p>
            <a:r>
              <a:rPr lang="en-US" dirty="0" smtClean="0"/>
              <a:t>Considerations</a:t>
            </a:r>
          </a:p>
          <a:p>
            <a:endParaRPr lang="en-US" dirty="0"/>
          </a:p>
        </p:txBody>
      </p:sp>
    </p:spTree>
    <p:extLst>
      <p:ext uri="{BB962C8B-B14F-4D97-AF65-F5344CB8AC3E}">
        <p14:creationId xmlns:p14="http://schemas.microsoft.com/office/powerpoint/2010/main" val="1619958007"/>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919" y="502920"/>
            <a:ext cx="9784080" cy="1508760"/>
          </a:xfrm>
        </p:spPr>
        <p:txBody>
          <a:bodyPr/>
          <a:lstStyle/>
          <a:p>
            <a:r>
              <a:rPr lang="en-US" sz="3200" dirty="0"/>
              <a:t>Features and function</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Home page (Main page)</a:t>
            </a:r>
          </a:p>
          <a:p>
            <a:r>
              <a:rPr lang="en-US" dirty="0" smtClean="0"/>
              <a:t>Booking page</a:t>
            </a:r>
          </a:p>
          <a:p>
            <a:r>
              <a:rPr lang="en-US" dirty="0" smtClean="0"/>
              <a:t>Rates page</a:t>
            </a:r>
          </a:p>
          <a:p>
            <a:r>
              <a:rPr lang="en-US" dirty="0" smtClean="0"/>
              <a:t>Contact us page</a:t>
            </a:r>
          </a:p>
          <a:p>
            <a:r>
              <a:rPr lang="en-US" dirty="0" smtClean="0"/>
              <a:t>About us page</a:t>
            </a:r>
          </a:p>
          <a:p>
            <a:pPr marL="0" indent="0">
              <a:buNone/>
            </a:pPr>
            <a:r>
              <a:rPr lang="en-US" b="1" dirty="0"/>
              <a:t>Common Elements (Header, Menu, Footer):</a:t>
            </a:r>
            <a:endParaRPr lang="en-US" dirty="0"/>
          </a:p>
          <a:p>
            <a:r>
              <a:rPr lang="en-US" dirty="0"/>
              <a:t> </a:t>
            </a:r>
            <a:r>
              <a:rPr lang="en-US" b="1" dirty="0" smtClean="0"/>
              <a:t>Header</a:t>
            </a:r>
            <a:r>
              <a:rPr lang="en-US" b="1" dirty="0"/>
              <a:t>:</a:t>
            </a:r>
            <a:r>
              <a:rPr lang="en-US" dirty="0"/>
              <a:t> Consistent branding, logo, and navigation menu across all pages</a:t>
            </a:r>
          </a:p>
          <a:p>
            <a:pPr lvl="0"/>
            <a:r>
              <a:rPr lang="en-US" b="1" dirty="0"/>
              <a:t>Menu:</a:t>
            </a:r>
            <a:r>
              <a:rPr lang="en-US" dirty="0"/>
              <a:t> Menu for easy navigation to different sections/pages</a:t>
            </a:r>
          </a:p>
          <a:p>
            <a:pPr lvl="0"/>
            <a:r>
              <a:rPr lang="en-US" b="1" dirty="0"/>
              <a:t>Footer:</a:t>
            </a:r>
            <a:r>
              <a:rPr lang="en-US" dirty="0"/>
              <a:t> Contact information, social media links, and quick links for easy access to important pages or sections.</a:t>
            </a:r>
          </a:p>
          <a:p>
            <a:endParaRPr lang="en-US" dirty="0"/>
          </a:p>
        </p:txBody>
      </p:sp>
    </p:spTree>
    <p:extLst>
      <p:ext uri="{BB962C8B-B14F-4D97-AF65-F5344CB8AC3E}">
        <p14:creationId xmlns:p14="http://schemas.microsoft.com/office/powerpoint/2010/main" val="1863983394"/>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Scheming</a:t>
            </a:r>
            <a:endParaRPr lang="en-US" dirty="0"/>
          </a:p>
        </p:txBody>
      </p:sp>
      <p:sp>
        <p:nvSpPr>
          <p:cNvPr id="3" name="Content Placeholder 2"/>
          <p:cNvSpPr>
            <a:spLocks noGrp="1"/>
          </p:cNvSpPr>
          <p:nvPr>
            <p:ph idx="1"/>
          </p:nvPr>
        </p:nvSpPr>
        <p:spPr>
          <a:xfrm>
            <a:off x="1202919" y="2024380"/>
            <a:ext cx="9784080" cy="4206240"/>
          </a:xfrm>
        </p:spPr>
        <p:txBody>
          <a:bodyPr/>
          <a:lstStyle/>
          <a:p>
            <a:r>
              <a:rPr lang="en-US" dirty="0"/>
              <a:t>#00203f</a:t>
            </a:r>
          </a:p>
          <a:p>
            <a:r>
              <a:rPr lang="en-US" dirty="0"/>
              <a:t>#ebedf0</a:t>
            </a:r>
          </a:p>
          <a:p>
            <a:r>
              <a:rPr lang="en-US" dirty="0"/>
              <a:t>#8dc8b5</a:t>
            </a:r>
          </a:p>
          <a:p>
            <a:r>
              <a:rPr lang="en-US" dirty="0" smtClean="0"/>
              <a:t>#</a:t>
            </a:r>
            <a:r>
              <a:rPr lang="en-US" dirty="0" err="1" smtClean="0"/>
              <a:t>ffffff</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4967" y="2075180"/>
            <a:ext cx="1724266" cy="28579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4967" y="2579714"/>
            <a:ext cx="1724266" cy="24768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4967" y="3021965"/>
            <a:ext cx="1724266" cy="28003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04967" y="3517265"/>
            <a:ext cx="1724266" cy="280035"/>
          </a:xfrm>
          <a:prstGeom prst="rect">
            <a:avLst/>
          </a:prstGeom>
        </p:spPr>
      </p:pic>
    </p:spTree>
    <p:extLst>
      <p:ext uri="{BB962C8B-B14F-4D97-AF65-F5344CB8AC3E}">
        <p14:creationId xmlns:p14="http://schemas.microsoft.com/office/powerpoint/2010/main" val="3177328877"/>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7CF026C-957E-4F4E-893C-D02C23AB6317}"/>
    </a:ext>
  </a:extLst>
</a:theme>
</file>

<file path=docProps/app.xml><?xml version="1.0" encoding="utf-8"?>
<Properties xmlns="http://schemas.openxmlformats.org/officeDocument/2006/extended-properties" xmlns:vt="http://schemas.openxmlformats.org/officeDocument/2006/docPropsVTypes">
  <Template>Banded</Template>
  <TotalTime>82</TotalTime>
  <Words>666</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Corbel</vt:lpstr>
      <vt:lpstr>Wingdings</vt:lpstr>
      <vt:lpstr>Banded</vt:lpstr>
      <vt:lpstr>Car RentAl Website</vt:lpstr>
      <vt:lpstr>The blueprint</vt:lpstr>
      <vt:lpstr>Introduction</vt:lpstr>
      <vt:lpstr>Background</vt:lpstr>
      <vt:lpstr>Goals, purposes and audience </vt:lpstr>
      <vt:lpstr>Project planning</vt:lpstr>
      <vt:lpstr>Software Engineering</vt:lpstr>
      <vt:lpstr>Features and function </vt:lpstr>
      <vt:lpstr>Color Scheming</vt:lpstr>
      <vt:lpstr>Challenges while building</vt:lpstr>
      <vt:lpstr>Considerations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RentAl Website</dc:title>
  <dc:creator>Abdur Rehman</dc:creator>
  <cp:lastModifiedBy>Abdur Rehman</cp:lastModifiedBy>
  <cp:revision>7</cp:revision>
  <dcterms:created xsi:type="dcterms:W3CDTF">2024-01-04T17:44:19Z</dcterms:created>
  <dcterms:modified xsi:type="dcterms:W3CDTF">2024-01-04T19:06:55Z</dcterms:modified>
</cp:coreProperties>
</file>