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C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88CC"/>
                </a:solidFill>
              </a:rPr>
              <a:t>This is my slide 1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Bullet Point 1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Bullet Point 2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Bullet Point 3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2024-02-25T12:03:10Z</dcterms:created>
  <dcterms:modified xsi:type="dcterms:W3CDTF">2024-02-25T12:03:10Z</dcterms:modified>
</cp:coreProperties>
</file>