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1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42445-2CFD-4708-8324-CBFEA2DA30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FAD9-0575-4E25-AA71-CFA1FF403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Person Shooting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Abdur Rouf – 1505097</a:t>
            </a:r>
          </a:p>
          <a:p>
            <a:r>
              <a:rPr lang="en-US" dirty="0" err="1" smtClean="0"/>
              <a:t>Shabuj</a:t>
            </a:r>
            <a:r>
              <a:rPr lang="en-US" dirty="0" smtClean="0"/>
              <a:t> Sarkar – 1505098</a:t>
            </a:r>
          </a:p>
          <a:p>
            <a:r>
              <a:rPr lang="en-US" dirty="0" smtClean="0"/>
              <a:t>Aditya </a:t>
            </a:r>
            <a:r>
              <a:rPr lang="en-US" dirty="0" err="1" smtClean="0"/>
              <a:t>Larma</a:t>
            </a:r>
            <a:r>
              <a:rPr lang="en-US" dirty="0" smtClean="0"/>
              <a:t> - 1505120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1" y="0"/>
            <a:ext cx="11346142" cy="6858000"/>
          </a:xfrm>
        </p:spPr>
      </p:pic>
    </p:spTree>
    <p:extLst>
      <p:ext uri="{BB962C8B-B14F-4D97-AF65-F5344CB8AC3E}">
        <p14:creationId xmlns:p14="http://schemas.microsoft.com/office/powerpoint/2010/main" val="18818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dirty="0" smtClean="0"/>
              <a:t>Thank You</a:t>
            </a:r>
          </a:p>
          <a:p>
            <a:pPr marL="0" indent="0" algn="ctr">
              <a:buNone/>
            </a:pPr>
            <a:r>
              <a:rPr lang="en-US" sz="10000" dirty="0" smtClean="0">
                <a:sym typeface="Wingdings" panose="05000000000000000000" pitchFamily="2" charset="2"/>
              </a:rPr>
              <a:t>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5670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Diagram of Game Controller</a:t>
            </a:r>
          </a:p>
          <a:p>
            <a:r>
              <a:rPr lang="en-US" dirty="0" smtClean="0"/>
              <a:t>Data Flow Diagram of Market Place </a:t>
            </a:r>
          </a:p>
          <a:p>
            <a:r>
              <a:rPr lang="en-US" dirty="0" smtClean="0"/>
              <a:t>Sequence Diagram of Game Controller</a:t>
            </a:r>
          </a:p>
          <a:p>
            <a:r>
              <a:rPr lang="en-US" dirty="0" smtClean="0"/>
              <a:t>Sequence Diagram of Market Place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Data Flow Diagram</a:t>
            </a:r>
          </a:p>
          <a:p>
            <a:pPr marL="0" indent="0" algn="ctr">
              <a:buNone/>
            </a:pPr>
            <a:r>
              <a:rPr lang="en-US" sz="8000" dirty="0" smtClean="0"/>
              <a:t>Game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82" y="0"/>
            <a:ext cx="9711361" cy="6858000"/>
          </a:xfrm>
        </p:spPr>
      </p:pic>
    </p:spTree>
    <p:extLst>
      <p:ext uri="{BB962C8B-B14F-4D97-AF65-F5344CB8AC3E}">
        <p14:creationId xmlns:p14="http://schemas.microsoft.com/office/powerpoint/2010/main" val="37838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 Flow Diagram</a:t>
            </a:r>
          </a:p>
          <a:p>
            <a:pPr marL="0" indent="0" algn="ctr">
              <a:buNone/>
            </a:pPr>
            <a:r>
              <a:rPr lang="en-US" sz="9600" dirty="0" smtClean="0"/>
              <a:t>Market Place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7417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88" y="9463"/>
            <a:ext cx="7563828" cy="6848537"/>
          </a:xfrm>
        </p:spPr>
      </p:pic>
    </p:spTree>
    <p:extLst>
      <p:ext uri="{BB962C8B-B14F-4D97-AF65-F5344CB8AC3E}">
        <p14:creationId xmlns:p14="http://schemas.microsoft.com/office/powerpoint/2010/main" val="34659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Sequence Diagram</a:t>
            </a:r>
          </a:p>
          <a:p>
            <a:pPr marL="0" indent="0" algn="ctr">
              <a:buNone/>
            </a:pPr>
            <a:r>
              <a:rPr lang="en-US" sz="9600" dirty="0" smtClean="0"/>
              <a:t>Game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9" y="1"/>
            <a:ext cx="9194147" cy="6858000"/>
          </a:xfrm>
        </p:spPr>
      </p:pic>
    </p:spTree>
    <p:extLst>
      <p:ext uri="{BB962C8B-B14F-4D97-AF65-F5344CB8AC3E}">
        <p14:creationId xmlns:p14="http://schemas.microsoft.com/office/powerpoint/2010/main" val="39623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Sequence Diagram</a:t>
            </a:r>
          </a:p>
          <a:p>
            <a:pPr marL="0" indent="0" algn="ctr">
              <a:buNone/>
            </a:pPr>
            <a:r>
              <a:rPr lang="en-US" sz="9600" dirty="0" smtClean="0"/>
              <a:t>Market Place</a:t>
            </a:r>
            <a:endParaRPr lang="en-US" sz="9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First Person Shooting Game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Person Shooting Game</dc:title>
  <dc:creator>Abdur Rouf</dc:creator>
  <cp:lastModifiedBy>Abdur Rouf</cp:lastModifiedBy>
  <cp:revision>3</cp:revision>
  <dcterms:created xsi:type="dcterms:W3CDTF">2019-01-30T07:26:55Z</dcterms:created>
  <dcterms:modified xsi:type="dcterms:W3CDTF">2019-01-30T07:47:40Z</dcterms:modified>
</cp:coreProperties>
</file>