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First Person Shooting Game 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1505097-Abdur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rouf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1505098-Shabuj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sarker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1505120-Aditya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chakma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089" y="358339"/>
            <a:ext cx="9017698" cy="6499661"/>
          </a:xfrm>
        </p:spPr>
      </p:pic>
    </p:spTree>
    <p:extLst>
      <p:ext uri="{BB962C8B-B14F-4D97-AF65-F5344CB8AC3E}">
        <p14:creationId xmlns:p14="http://schemas.microsoft.com/office/powerpoint/2010/main" val="168649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 smtClean="0"/>
              <a:t>2.Game Controller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512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8" y="0"/>
            <a:ext cx="9372600" cy="6956982"/>
          </a:xfrm>
        </p:spPr>
      </p:pic>
    </p:spTree>
    <p:extLst>
      <p:ext uri="{BB962C8B-B14F-4D97-AF65-F5344CB8AC3E}">
        <p14:creationId xmlns:p14="http://schemas.microsoft.com/office/powerpoint/2010/main" val="4941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71400" lvl="8" indent="0" algn="ctr">
              <a:buNone/>
            </a:pPr>
            <a:r>
              <a:rPr lang="en-US" sz="9600" b="1" dirty="0" smtClean="0"/>
              <a:t>Thank You </a:t>
            </a:r>
            <a:r>
              <a:rPr lang="en-US" sz="9600" b="1" dirty="0" smtClean="0">
                <a:sym typeface="Wingdings" panose="05000000000000000000" pitchFamily="2" charset="2"/>
              </a:rPr>
              <a:t>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8004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Contents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* ER Diagram</a:t>
            </a:r>
          </a:p>
          <a:p>
            <a:r>
              <a:rPr lang="en-US" sz="2400" dirty="0" smtClean="0"/>
              <a:t>* Class Diagram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80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20735"/>
            <a:ext cx="10058400" cy="16043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ER Diagram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752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0"/>
            <a:ext cx="9244086" cy="6330852"/>
          </a:xfrm>
        </p:spPr>
      </p:pic>
    </p:spTree>
    <p:extLst>
      <p:ext uri="{BB962C8B-B14F-4D97-AF65-F5344CB8AC3E}">
        <p14:creationId xmlns:p14="http://schemas.microsoft.com/office/powerpoint/2010/main" val="28217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Diagram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We actually have two sub systems</a:t>
            </a:r>
          </a:p>
          <a:p>
            <a:r>
              <a:rPr lang="en-US" sz="2200" dirty="0" smtClean="0"/>
              <a:t>1. Market Place </a:t>
            </a:r>
          </a:p>
          <a:p>
            <a:r>
              <a:rPr lang="en-US" sz="2200" dirty="0" smtClean="0"/>
              <a:t>2. Game Controller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292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04048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1.Market Place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8726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49" y="0"/>
            <a:ext cx="7210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35" y="322120"/>
            <a:ext cx="8804065" cy="5739409"/>
          </a:xfrm>
        </p:spPr>
      </p:pic>
    </p:spTree>
    <p:extLst>
      <p:ext uri="{BB962C8B-B14F-4D97-AF65-F5344CB8AC3E}">
        <p14:creationId xmlns:p14="http://schemas.microsoft.com/office/powerpoint/2010/main" val="33527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55" y="330811"/>
            <a:ext cx="4757031" cy="6296713"/>
          </a:xfrm>
        </p:spPr>
      </p:pic>
    </p:spTree>
    <p:extLst>
      <p:ext uri="{BB962C8B-B14F-4D97-AF65-F5344CB8AC3E}">
        <p14:creationId xmlns:p14="http://schemas.microsoft.com/office/powerpoint/2010/main" val="107542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42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First Person Shooting Game </vt:lpstr>
      <vt:lpstr>Contents</vt:lpstr>
      <vt:lpstr>PowerPoint Presentation</vt:lpstr>
      <vt:lpstr>PowerPoint Presentation</vt:lpstr>
      <vt:lpstr>Class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Person Shooting Game</dc:title>
  <dc:creator>Abdur Rouf</dc:creator>
  <cp:lastModifiedBy>Abdur Rouf</cp:lastModifiedBy>
  <cp:revision>6</cp:revision>
  <dcterms:created xsi:type="dcterms:W3CDTF">2019-01-09T05:50:50Z</dcterms:created>
  <dcterms:modified xsi:type="dcterms:W3CDTF">2019-01-09T06:50:36Z</dcterms:modified>
</cp:coreProperties>
</file>