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0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53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95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5DF01C-BB5A-4664-8A79-46F077A892FD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24C4EF-D63A-4886-801E-2D7BA654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1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ttlefield_(video_game_series)" TargetMode="External"/><Relationship Id="rId2" Type="http://schemas.openxmlformats.org/officeDocument/2006/relationships/hyperlink" Target="https://discord.gg/bf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C4BF-3A70-4CFC-A272-10730F8B8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94" y="292515"/>
            <a:ext cx="4006878" cy="2672628"/>
          </a:xfrm>
        </p:spPr>
        <p:txBody>
          <a:bodyPr>
            <a:normAutofit fontScale="90000"/>
          </a:bodyPr>
          <a:lstStyle/>
          <a:p>
            <a:r>
              <a:rPr lang="en-US" dirty="0"/>
              <a:t>FPS Game Using</a:t>
            </a:r>
            <a:br>
              <a:rPr lang="en-US" dirty="0"/>
            </a:br>
            <a:r>
              <a:rPr lang="en-US" dirty="0"/>
              <a:t>Unreal Engine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41333-1C65-4502-A876-2FA171F5C446}"/>
              </a:ext>
            </a:extLst>
          </p:cNvPr>
          <p:cNvSpPr txBox="1"/>
          <p:nvPr/>
        </p:nvSpPr>
        <p:spPr>
          <a:xfrm>
            <a:off x="124287" y="4085947"/>
            <a:ext cx="298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Aditya Chakma: 1505120</a:t>
            </a:r>
            <a:br>
              <a:rPr lang="en-US" dirty="0"/>
            </a:br>
            <a:r>
              <a:rPr lang="en-US" dirty="0"/>
              <a:t>Abdur Rouf: 1505097</a:t>
            </a:r>
            <a:br>
              <a:rPr lang="en-US" dirty="0"/>
            </a:br>
            <a:r>
              <a:rPr lang="en-US" dirty="0" err="1"/>
              <a:t>Shabuj</a:t>
            </a:r>
            <a:r>
              <a:rPr lang="en-US" dirty="0"/>
              <a:t> Sarkar: 1505098</a:t>
            </a:r>
          </a:p>
        </p:txBody>
      </p:sp>
    </p:spTree>
    <p:extLst>
      <p:ext uri="{BB962C8B-B14F-4D97-AF65-F5344CB8AC3E}">
        <p14:creationId xmlns:p14="http://schemas.microsoft.com/office/powerpoint/2010/main" val="238504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31A6-E4CA-4CAE-9ECF-8B727883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66" y="480340"/>
            <a:ext cx="8534400" cy="106437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BAB8-5E68-431E-8C06-88A323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65" y="1713390"/>
            <a:ext cx="10270833" cy="445881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Making a First Person shooting Game for Professional Competitive Gamers.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Creating a better Community. Like, </a:t>
            </a:r>
            <a:r>
              <a:rPr lang="en-US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JackFrag</a:t>
            </a:r>
            <a:r>
              <a:rPr lang="en-US" sz="2200" dirty="0">
                <a:solidFill>
                  <a:schemeClr val="tx1"/>
                </a:solidFill>
              </a:rPr>
              <a:t>’s community for </a:t>
            </a:r>
            <a:r>
              <a:rPr lang="en-US" sz="2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Battlefield</a:t>
            </a:r>
            <a:r>
              <a:rPr lang="en-US" sz="2200" dirty="0">
                <a:solidFill>
                  <a:schemeClr val="tx1"/>
                </a:solidFill>
              </a:rPr>
              <a:t> Game.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Catching up with Next gen. VR [Virtual Reality] world.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3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4D0D-2AC5-42C9-A061-0B6328AB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65" y="234927"/>
            <a:ext cx="10279710" cy="1507067"/>
          </a:xfrm>
        </p:spPr>
        <p:txBody>
          <a:bodyPr/>
          <a:lstStyle/>
          <a:p>
            <a:r>
              <a:rPr lang="en-US" dirty="0"/>
              <a:t>Short 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6805-28DC-4F8E-95B9-BBA3ABEF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2017450"/>
            <a:ext cx="11150354" cy="4605623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Player may use Cheat/Hack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Connection lost, during playing </a:t>
            </a:r>
            <a:r>
              <a:rPr lang="en-US" sz="2200" dirty="0" err="1">
                <a:solidFill>
                  <a:schemeClr val="tx1"/>
                </a:solidFill>
              </a:rPr>
              <a:t>mp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Game might be cracked</a:t>
            </a:r>
          </a:p>
          <a:p>
            <a:r>
              <a:rPr lang="en-US" sz="2200" dirty="0">
                <a:solidFill>
                  <a:schemeClr val="tx1"/>
                </a:solidFill>
              </a:rPr>
              <a:t>Game lag due to client machine’s performance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3ACC-D9AF-4562-AA7A-3D52FC06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28396"/>
            <a:ext cx="8534400" cy="1274276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5E825-3C47-4560-833D-0642168FB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110836"/>
            <a:ext cx="10048892" cy="5618768"/>
          </a:xfrm>
        </p:spPr>
      </p:pic>
    </p:spTree>
    <p:extLst>
      <p:ext uri="{BB962C8B-B14F-4D97-AF65-F5344CB8AC3E}">
        <p14:creationId xmlns:p14="http://schemas.microsoft.com/office/powerpoint/2010/main" val="275118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4769F-9035-4E06-A8C8-E66DF390F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8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7868-C9F6-4472-8F61-7ED76500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44" y="545648"/>
            <a:ext cx="8534400" cy="1212132"/>
          </a:xfrm>
        </p:spPr>
        <p:txBody>
          <a:bodyPr/>
          <a:lstStyle/>
          <a:p>
            <a:r>
              <a:rPr lang="en-US" dirty="0"/>
              <a:t>Requirement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8000-F3C1-4FF3-B0F3-1CC5C5B5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44" y="2104009"/>
            <a:ext cx="10670328" cy="4465468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Signup and Login System for Community.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Posting In Community Blog.</a:t>
            </a:r>
          </a:p>
          <a:p>
            <a:r>
              <a:rPr lang="en-US" sz="2200" dirty="0">
                <a:solidFill>
                  <a:schemeClr val="tx1"/>
                </a:solidFill>
              </a:rPr>
              <a:t>Discussing upcoming features of the game.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Reporting Bugs.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Sharing Ranking System/Score among the community.</a:t>
            </a:r>
          </a:p>
          <a:p>
            <a:r>
              <a:rPr lang="en-US" sz="2200" dirty="0">
                <a:solidFill>
                  <a:schemeClr val="tx1"/>
                </a:solidFill>
              </a:rPr>
              <a:t>Buying components/DLC’s from game marketplace.</a:t>
            </a:r>
          </a:p>
          <a:p>
            <a:r>
              <a:rPr lang="en-US" sz="2200" dirty="0">
                <a:solidFill>
                  <a:schemeClr val="tx1"/>
                </a:solidFill>
              </a:rPr>
              <a:t>Managing tournament for MP’s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61200-B975-4B9D-AC9D-B600129A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8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1AF73D-DFE3-4842-8FC4-5C86678F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2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D67BA-66B7-4743-9B85-EF0ED3AA1A08}"/>
              </a:ext>
            </a:extLst>
          </p:cNvPr>
          <p:cNvSpPr txBox="1"/>
          <p:nvPr/>
        </p:nvSpPr>
        <p:spPr>
          <a:xfrm>
            <a:off x="3178206" y="2379216"/>
            <a:ext cx="52742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38453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211</TotalTime>
  <Words>119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FPS Game Using Unreal Engine 4</vt:lpstr>
      <vt:lpstr>Objectives</vt:lpstr>
      <vt:lpstr>Short coming</vt:lpstr>
      <vt:lpstr>Flow chart</vt:lpstr>
      <vt:lpstr>PowerPoint Presentation</vt:lpstr>
      <vt:lpstr>Requirement description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FPS Game Using Unreal Engine 4</dc:title>
  <dc:creator>Aditya Chakma</dc:creator>
  <cp:lastModifiedBy>Aditya Chakma</cp:lastModifiedBy>
  <cp:revision>10</cp:revision>
  <dcterms:created xsi:type="dcterms:W3CDTF">2018-12-03T13:39:01Z</dcterms:created>
  <dcterms:modified xsi:type="dcterms:W3CDTF">2018-12-05T05:00:27Z</dcterms:modified>
</cp:coreProperties>
</file>