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 Роботов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16492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 этом вы узнаете об удивительном мире роботов. От их определения и развития до применения в разных отраслях и этических вопросов. Узнаем больше об этих технологических подвигах!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59712"/>
            <a:ext cx="4884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Что такое роботы?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Роботы - это автоматические устройства, способные выполнять определенные задачи с использованием программного обеспечения и датчиков. Они созданы для помощи людям в выполнении различных задач, от физической работы до сложных вычислений.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71249" y="5164455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«Человек создает робота, робот создает машину, машина делает работу» - Ричард А. Сперкс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914543"/>
            <a:ext cx="44410" cy="855226"/>
          </a:xfrm>
          <a:prstGeom prst="rect">
            <a:avLst/>
          </a:prstGeom>
          <a:solidFill>
            <a:srgbClr val="437066"/>
          </a:solidFill>
          <a:ln/>
        </p:spPr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21293"/>
            <a:ext cx="6530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Развитие робототехники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60007"/>
            <a:ext cx="44410" cy="5448181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361307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133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5610" y="2175272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82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Шаг 1: Истоки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5153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Робототехника имеет давние корни. Своего рода "предки" современных роботов можно найти в мифах и легендах разных культур.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72160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2444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1320" y="328612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293031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Шаг 2: Индустриальная революция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0957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 20 веке робототехника стала активно развиваться, особенно после создания первых промышленных роботов.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7510" y="48327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39653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Шаг 3: Современность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09009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Сегодня робототехника находится на пике своего развития, охватывая широкий спектр областей, от медицины до космической предприимчивости.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515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Типы роботов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Промышленные Роботы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Эти роботы применяются для автоматизации промышленных процессов, таких как сборка и погрузка.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30251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Сервисные роботы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4002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Они выполняют задачи, которые облегчают нашу жизнь, такие как уборка дома или уход за пожилыми людьми.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Медицинские Роботы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Используются в медицине для хирургических операций, диагностики и реабилитации пациентов.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532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Применение роботов в разных отраслях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48840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02981"/>
            <a:ext cx="329588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Автомобильная промышленность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037993" y="5858113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Роботы используются для сборки автомобилей, покраски и тестирования.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48840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0310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Медицина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667137" y="544175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Роботы помогают в операциях, точной диагностике, а также в реабилитации пациентов.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48840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0310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Космос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9296400" y="5441752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Роботы используются для исследования космоса, выполнения сложных манипуляций и обслуживания космических станций.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37636"/>
            <a:ext cx="10142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Плюсы и минусы применения роботов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634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Плюсы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98168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+ Увеличение производительности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7634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Плюсы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98168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+ Снижение затрат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Минусы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- Потенциальная потеря рабочих мест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Минусы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- Риск автоматизации опасных задач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59712"/>
            <a:ext cx="9265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Этические вопросы робототехники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 развитием робототехники возникают этические дилеммы. Будут ли роботы заменять людей? Какие решения принимать при коллизиях между безопасностью и максимизацией выполняемых задач? Важно обсуждать эти вопросы в конструктивном диалоге.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71249" y="5164455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«Даже роботам нужен этический компас» - Дэвид Леви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914543"/>
            <a:ext cx="44410" cy="855226"/>
          </a:xfrm>
          <a:prstGeom prst="rect">
            <a:avLst/>
          </a:prstGeom>
          <a:solidFill>
            <a:srgbClr val="437066"/>
          </a:solidFill>
          <a:ln/>
        </p:spPr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Роботы становятся все более распространенными и играют ключевую роль в разных сферах человеческой деятельности. Важно продолжать исследования и находить баланс между автоматизацией и сохранением человеческого труда и ценностей.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2023-11-19T06:37:51Z</dcterms:created>
  <dcterms:modified xsi:type="dcterms:W3CDTF">2023-11-19T06:37:51Z</dcterms:modified>
</cp:coreProperties>
</file>