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5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79025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Робот Asimo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- это высокотехнологичный гуманоидный робот, созданный компанией Honda. Давайте рассмотрим его основные возможности и приложения в реальном мире.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A4D1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34641" y="5173147"/>
            <a:ext cx="15240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161598"/>
            <a:ext cx="3200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  <a:r>
              <a:rPr lang="en-US" sz="2187" b="1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Abdurahman</a:t>
            </a: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Abdibaitov</a:t>
            </a:r>
            <a:endParaRPr lang="en-US" sz="2187" dirty="0"/>
          </a:p>
        </p:txBody>
      </p:sp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83707"/>
            <a:ext cx="5844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Миссия робота Asimo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1022152" y="232660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Помощь людям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разработан для выполнения сложных задач и помощи людям в повседневной жизни.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1" name="Text 8"/>
          <p:cNvSpPr/>
          <p:nvPr/>
        </p:nvSpPr>
        <p:spPr>
          <a:xfrm>
            <a:off x="995482" y="407884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5524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Возможности в экстремальных условиях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работать в опасных и труднодоступных местах, где человеку трудно или опасно находиться.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8310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4892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Исследование далеких пространств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Робот Asimo может быть использован для исследования космоса и других удаленных мест во Вселенной.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23524"/>
            <a:ext cx="8122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Основные способности Asimo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280308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Балансировка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2803088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обладает уникальной способностью сохранять равновесие даже при быстром передвижении и на подъемных площадках.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010144"/>
            <a:ext cx="9933503" cy="1347907"/>
          </a:xfrm>
          <a:prstGeom prst="rect">
            <a:avLst/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150995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Ходьба и бег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150995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ходить и бегать с высокой скоростью, используя сложные алгоритмы для контроля движения.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5498902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Взаимодействие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498902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общаться с людьми, распознавать жесты и голосовые команды, и даже играть в футбол.</a:t>
            </a:r>
            <a:endParaRPr lang="en-US" sz="1750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5723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Применение Asimo в реальной жизни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Медицина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240054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помогать в операционных, передвигать инвалидов и способствовать реабилитации пациентов.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Производство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240054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выполнять сложные задачи в автоматизированном производстве, увеличивая эффективность и безопасность.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Образование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240054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использоваться для обучения студентов на уроках науки и техники, вдохновляя их на дальнейшую карьеру в инженерии.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50031"/>
            <a:ext cx="970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Технические характеристики Asimo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Рост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080272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имеет высоту около 130 см и весит около 54 кг.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Аккумуляторы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08027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оснащен литий-ионными аккумуляторами, обеспечивающими продолжительное время работы.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Датчики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08027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оснащен большим количеством датчиков, которые позволяют ему взаимодействовать с окружающей средой.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27735"/>
            <a:ext cx="948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Преимущества и недостатки Asimo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066449"/>
            <a:ext cx="4800124" cy="29666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53107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Преимущества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880140"/>
            <a:ext cx="48001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выполнить сложные задачи, которые человеку трудно выполнить. Он также может работать в опасных условиях и помогать людям в повседневной жизни.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066449"/>
            <a:ext cx="4800124" cy="29666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3107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Недостатки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880140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все еще имеет ограничения в сложных средах и требует улучшений в области искусственного интеллекта и батарейной жизни.</a:t>
            </a:r>
            <a:endParaRPr lang="en-US" sz="1750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16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27772" y="2856667"/>
            <a:ext cx="5615940" cy="585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368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История создания Asimo</a:t>
            </a:r>
            <a:endParaRPr lang="en-US" sz="3688" dirty="0"/>
          </a:p>
        </p:txBody>
      </p:sp>
      <p:sp>
        <p:nvSpPr>
          <p:cNvPr id="6" name="Shape 3"/>
          <p:cNvSpPr/>
          <p:nvPr/>
        </p:nvSpPr>
        <p:spPr>
          <a:xfrm>
            <a:off x="7303532" y="3723084"/>
            <a:ext cx="23336" cy="399323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7525941" y="4068485"/>
            <a:ext cx="655558" cy="2333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7104459" y="3869412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9" name="Text 6"/>
          <p:cNvSpPr/>
          <p:nvPr/>
        </p:nvSpPr>
        <p:spPr>
          <a:xfrm>
            <a:off x="7265670" y="3904536"/>
            <a:ext cx="9906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213" dirty="0"/>
          </a:p>
        </p:txBody>
      </p:sp>
      <p:sp>
        <p:nvSpPr>
          <p:cNvPr id="10" name="Text 7"/>
          <p:cNvSpPr/>
          <p:nvPr/>
        </p:nvSpPr>
        <p:spPr>
          <a:xfrm>
            <a:off x="8345448" y="3910370"/>
            <a:ext cx="1873329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2000 год</a:t>
            </a:r>
            <a:endParaRPr lang="en-US" sz="1844" dirty="0"/>
          </a:p>
        </p:txBody>
      </p:sp>
      <p:sp>
        <p:nvSpPr>
          <p:cNvPr id="11" name="Text 8"/>
          <p:cNvSpPr/>
          <p:nvPr/>
        </p:nvSpPr>
        <p:spPr>
          <a:xfrm>
            <a:off x="8345448" y="4390311"/>
            <a:ext cx="3157180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впервые представлен публике и вызывает огромный интерес в мире робототехники.</a:t>
            </a:r>
            <a:endParaRPr lang="en-US" sz="1475" dirty="0"/>
          </a:p>
        </p:txBody>
      </p:sp>
      <p:sp>
        <p:nvSpPr>
          <p:cNvPr id="12" name="Shape 9"/>
          <p:cNvSpPr/>
          <p:nvPr/>
        </p:nvSpPr>
        <p:spPr>
          <a:xfrm>
            <a:off x="6448901" y="5005030"/>
            <a:ext cx="655558" cy="2333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4459" y="4805958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4" name="Text 11"/>
          <p:cNvSpPr/>
          <p:nvPr/>
        </p:nvSpPr>
        <p:spPr>
          <a:xfrm>
            <a:off x="7239000" y="4841081"/>
            <a:ext cx="15240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213" dirty="0"/>
          </a:p>
        </p:txBody>
      </p:sp>
      <p:sp>
        <p:nvSpPr>
          <p:cNvPr id="15" name="Text 12"/>
          <p:cNvSpPr/>
          <p:nvPr/>
        </p:nvSpPr>
        <p:spPr>
          <a:xfrm>
            <a:off x="4411623" y="4846915"/>
            <a:ext cx="1873329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5"/>
              </a:lnSpc>
              <a:buNone/>
            </a:pPr>
            <a:r>
              <a:rPr lang="en-US" sz="18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2005 год</a:t>
            </a:r>
            <a:endParaRPr lang="en-US" sz="1844" dirty="0"/>
          </a:p>
        </p:txBody>
      </p:sp>
      <p:sp>
        <p:nvSpPr>
          <p:cNvPr id="16" name="Text 13"/>
          <p:cNvSpPr/>
          <p:nvPr/>
        </p:nvSpPr>
        <p:spPr>
          <a:xfrm>
            <a:off x="3127772" y="5326856"/>
            <a:ext cx="3157180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получает обновленный дизайн и новые технологии, улучшающие его мобильность и взаимодействие.</a:t>
            </a:r>
            <a:endParaRPr lang="en-US" sz="1475" dirty="0"/>
          </a:p>
        </p:txBody>
      </p:sp>
      <p:sp>
        <p:nvSpPr>
          <p:cNvPr id="17" name="Shape 14"/>
          <p:cNvSpPr/>
          <p:nvPr/>
        </p:nvSpPr>
        <p:spPr>
          <a:xfrm>
            <a:off x="7525941" y="6008965"/>
            <a:ext cx="655558" cy="2333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4459" y="5809893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7235190" y="5845016"/>
            <a:ext cx="16002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213" dirty="0"/>
          </a:p>
        </p:txBody>
      </p:sp>
      <p:sp>
        <p:nvSpPr>
          <p:cNvPr id="20" name="Text 17"/>
          <p:cNvSpPr/>
          <p:nvPr/>
        </p:nvSpPr>
        <p:spPr>
          <a:xfrm>
            <a:off x="8345448" y="5850850"/>
            <a:ext cx="1873329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2011 год</a:t>
            </a:r>
            <a:endParaRPr lang="en-US" sz="1844" dirty="0"/>
          </a:p>
        </p:txBody>
      </p:sp>
      <p:sp>
        <p:nvSpPr>
          <p:cNvPr id="21" name="Text 18"/>
          <p:cNvSpPr/>
          <p:nvPr/>
        </p:nvSpPr>
        <p:spPr>
          <a:xfrm>
            <a:off x="8345448" y="6330791"/>
            <a:ext cx="3157180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становится еще более продвинутым с введением функции распознавания лиц и возможности розыгрышей.</a:t>
            </a:r>
            <a:endParaRPr lang="en-US" sz="1475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3875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54060" y="2975253"/>
            <a:ext cx="8722162" cy="1219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Задачи для дальнейшего развития Asimo</a:t>
            </a:r>
            <a:endParaRPr lang="en-US" sz="3841" dirty="0"/>
          </a:p>
        </p:txBody>
      </p:sp>
      <p:sp>
        <p:nvSpPr>
          <p:cNvPr id="6" name="Shape 3"/>
          <p:cNvSpPr/>
          <p:nvPr/>
        </p:nvSpPr>
        <p:spPr>
          <a:xfrm>
            <a:off x="2954060" y="4639628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3120152" y="4676180"/>
            <a:ext cx="1066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4" dirty="0"/>
          </a:p>
        </p:txBody>
      </p:sp>
      <p:sp>
        <p:nvSpPr>
          <p:cNvPr id="8" name="Text 5"/>
          <p:cNvSpPr/>
          <p:nvPr/>
        </p:nvSpPr>
        <p:spPr>
          <a:xfrm>
            <a:off x="3587948" y="4706660"/>
            <a:ext cx="2143482" cy="609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Улучшение мобильности</a:t>
            </a:r>
            <a:endParaRPr lang="en-US" sz="1920" dirty="0"/>
          </a:p>
        </p:txBody>
      </p:sp>
      <p:sp>
        <p:nvSpPr>
          <p:cNvPr id="9" name="Text 6"/>
          <p:cNvSpPr/>
          <p:nvPr/>
        </p:nvSpPr>
        <p:spPr>
          <a:xfrm>
            <a:off x="3587948" y="5511284"/>
            <a:ext cx="2143482" cy="1560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стать более маневренным и приспособленным для работы в сложных условиях.</a:t>
            </a:r>
            <a:endParaRPr lang="en-US" sz="1536" dirty="0"/>
          </a:p>
        </p:txBody>
      </p:sp>
      <p:sp>
        <p:nvSpPr>
          <p:cNvPr id="10" name="Shape 7"/>
          <p:cNvSpPr/>
          <p:nvPr/>
        </p:nvSpPr>
        <p:spPr>
          <a:xfrm>
            <a:off x="5926455" y="4639628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11" name="Text 8"/>
          <p:cNvSpPr/>
          <p:nvPr/>
        </p:nvSpPr>
        <p:spPr>
          <a:xfrm>
            <a:off x="6065877" y="4676180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4" dirty="0"/>
          </a:p>
        </p:txBody>
      </p:sp>
      <p:sp>
        <p:nvSpPr>
          <p:cNvPr id="12" name="Text 9"/>
          <p:cNvSpPr/>
          <p:nvPr/>
        </p:nvSpPr>
        <p:spPr>
          <a:xfrm>
            <a:off x="6560344" y="4706660"/>
            <a:ext cx="2143482" cy="609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Расширение функционала</a:t>
            </a:r>
            <a:endParaRPr lang="en-US" sz="1920" dirty="0"/>
          </a:p>
        </p:txBody>
      </p:sp>
      <p:sp>
        <p:nvSpPr>
          <p:cNvPr id="13" name="Text 10"/>
          <p:cNvSpPr/>
          <p:nvPr/>
        </p:nvSpPr>
        <p:spPr>
          <a:xfrm>
            <a:off x="6560344" y="5511284"/>
            <a:ext cx="2143482" cy="1873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обзавестись новыми навыками и возможностью работать с различными инструментами.</a:t>
            </a:r>
            <a:endParaRPr lang="en-US" sz="1536" dirty="0"/>
          </a:p>
        </p:txBody>
      </p:sp>
      <p:sp>
        <p:nvSpPr>
          <p:cNvPr id="14" name="Shape 11"/>
          <p:cNvSpPr/>
          <p:nvPr/>
        </p:nvSpPr>
        <p:spPr>
          <a:xfrm>
            <a:off x="8898850" y="4639628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15" name="Text 12"/>
          <p:cNvSpPr/>
          <p:nvPr/>
        </p:nvSpPr>
        <p:spPr>
          <a:xfrm>
            <a:off x="9038273" y="4676180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4" dirty="0"/>
          </a:p>
        </p:txBody>
      </p:sp>
      <p:sp>
        <p:nvSpPr>
          <p:cNvPr id="16" name="Text 13"/>
          <p:cNvSpPr/>
          <p:nvPr/>
        </p:nvSpPr>
        <p:spPr>
          <a:xfrm>
            <a:off x="9532739" y="4706660"/>
            <a:ext cx="2143482" cy="609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Искусственный интеллект</a:t>
            </a:r>
            <a:endParaRPr lang="en-US" sz="1920" dirty="0"/>
          </a:p>
        </p:txBody>
      </p:sp>
      <p:sp>
        <p:nvSpPr>
          <p:cNvPr id="17" name="Text 14"/>
          <p:cNvSpPr/>
          <p:nvPr/>
        </p:nvSpPr>
        <p:spPr>
          <a:xfrm>
            <a:off x="9532739" y="5511284"/>
            <a:ext cx="2143482" cy="218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Asimo может развиться в направлении более сложного и гибкого искусственного интеллекта для лучшей адаптации к различным ситуациям.</a:t>
            </a:r>
            <a:endParaRPr lang="en-US" sz="1536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Произвольный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Lora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2023-11-19T06:23:27Z</dcterms:created>
  <dcterms:modified xsi:type="dcterms:W3CDTF">2023-11-19T06:25:42Z</dcterms:modified>
</cp:coreProperties>
</file>