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71" r:id="rId5"/>
    <p:sldId id="272" r:id="rId6"/>
    <p:sldId id="261" r:id="rId7"/>
    <p:sldId id="262" r:id="rId8"/>
    <p:sldId id="259" r:id="rId9"/>
    <p:sldId id="260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8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7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2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97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3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43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23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0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4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76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57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91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827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8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5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044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7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B370CA-C7E8-48AB-BC08-63B390BA7F3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3FDA-0506-4B39-A3ED-0810BD808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954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426" y="620196"/>
            <a:ext cx="8352567" cy="1574808"/>
          </a:xfrm>
        </p:spPr>
        <p:txBody>
          <a:bodyPr>
            <a:noAutofit/>
          </a:bodyPr>
          <a:lstStyle/>
          <a:p>
            <a:pPr algn="ctr"/>
            <a:r>
              <a:rPr lang="uz-Latn-UZ" sz="6600" b="1" dirty="0" smtClean="0">
                <a:solidFill>
                  <a:schemeClr val="bg1"/>
                </a:solidFill>
              </a:rPr>
              <a:t>Piramida va uning xossalari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9355553" y="5884626"/>
            <a:ext cx="5084979" cy="1371600"/>
          </a:xfrm>
        </p:spPr>
        <p:txBody>
          <a:bodyPr/>
          <a:lstStyle/>
          <a:p>
            <a:r>
              <a:rPr lang="uz-Latn-UZ" dirty="0" smtClean="0">
                <a:solidFill>
                  <a:schemeClr val="bg1"/>
                </a:solidFill>
              </a:rPr>
              <a:t>Muhibbillayev Abdurahmon</a:t>
            </a:r>
          </a:p>
          <a:p>
            <a:r>
              <a:rPr lang="uz-Latn-UZ" dirty="0" smtClean="0">
                <a:solidFill>
                  <a:schemeClr val="bg1"/>
                </a:solidFill>
              </a:rPr>
              <a:t>Muhiddinov Shoxruh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88" y="2662789"/>
            <a:ext cx="381000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0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Muntazam piramida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Latn-UZ" dirty="0" smtClean="0"/>
              <a:t>To`g`ri piramida – Muntazam piramida.</a:t>
            </a:r>
          </a:p>
          <a:p>
            <a:r>
              <a:rPr lang="uz-Latn-UZ" dirty="0" smtClean="0"/>
              <a:t>Muntazam piramidada piramidaning qirralari o`zaro teng va asos tomonlari ham o`zaro teng bo`lishi kerak. Va balandlik asos markaziga tushishi kerak.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72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99" y="0"/>
            <a:ext cx="7705618" cy="6858000"/>
          </a:xfrm>
        </p:spPr>
      </p:pic>
    </p:spTree>
    <p:extLst>
      <p:ext uri="{BB962C8B-B14F-4D97-AF65-F5344CB8AC3E}">
        <p14:creationId xmlns:p14="http://schemas.microsoft.com/office/powerpoint/2010/main" val="76929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Piramida yuzini topish formulasi</a:t>
            </a:r>
            <a:br>
              <a:rPr lang="uz-Latn-UZ" dirty="0" smtClean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443318"/>
                <a:ext cx="8946541" cy="5340659"/>
              </a:xfrm>
            </p:spPr>
            <p:txBody>
              <a:bodyPr>
                <a:normAutofit/>
              </a:bodyPr>
              <a:lstStyle/>
              <a:p>
                <a:r>
                  <a:rPr lang="uz-Latn-UZ" sz="4000" dirty="0" smtClean="0"/>
                  <a:t> S</a:t>
                </a:r>
                <a:r>
                  <a:rPr lang="uz-Latn-UZ" dirty="0" smtClean="0"/>
                  <a:t>to`la</a:t>
                </a:r>
                <a:r>
                  <a:rPr lang="uz-Latn-UZ" sz="4000" dirty="0" smtClean="0"/>
                  <a:t>=S</a:t>
                </a:r>
                <a:r>
                  <a:rPr lang="uz-Latn-UZ" dirty="0" smtClean="0"/>
                  <a:t>asos</a:t>
                </a:r>
                <a:r>
                  <a:rPr lang="uz-Latn-UZ" sz="4000" dirty="0" smtClean="0"/>
                  <a:t>+S</a:t>
                </a:r>
                <a:r>
                  <a:rPr lang="uz-Latn-UZ" dirty="0" smtClean="0"/>
                  <a:t>yon</a:t>
                </a:r>
              </a:p>
              <a:p>
                <a:r>
                  <a:rPr lang="uz-Latn-UZ" sz="4000" dirty="0" smtClean="0"/>
                  <a:t> S</a:t>
                </a:r>
                <a:r>
                  <a:rPr lang="uz-Latn-UZ" dirty="0" smtClean="0"/>
                  <a:t>yon</a:t>
                </a:r>
                <a14:m>
                  <m:oMath xmlns:m="http://schemas.openxmlformats.org/officeDocument/2006/math">
                    <m:r>
                      <a:rPr lang="uz-Latn-UZ" sz="4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z-Latn-UZ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z-Latn-UZ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z-Latn-UZ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uz-Latn-UZ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uz-Latn-UZ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uz-Latn-UZ" sz="4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z-Latn-UZ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uz-Latn-UZ" sz="4000" dirty="0" smtClean="0"/>
                  <a:t>*p</a:t>
                </a:r>
              </a:p>
              <a:p>
                <a:r>
                  <a:rPr lang="uz-Latn-UZ" sz="4000" dirty="0" smtClean="0"/>
                  <a:t>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z-Latn-UZ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uz-Latn-UZ" sz="4000" dirty="0" smtClean="0"/>
              </a:p>
              <a:p>
                <a:pPr marL="0" indent="0">
                  <a:buNone/>
                </a:pPr>
                <a:r>
                  <a:rPr lang="uz-Latn-UZ" dirty="0" smtClean="0"/>
                  <a:t>P=Piramida  </a:t>
                </a:r>
              </a:p>
              <a:p>
                <a:pPr marL="0" indent="0">
                  <a:buNone/>
                </a:pPr>
                <a:r>
                  <a:rPr lang="uz-Latn-UZ" dirty="0" smtClean="0"/>
                  <a:t>p=Yarim piramida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z-Latn-U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z-Latn-UZ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uz-Latn-UZ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uz-Latn-UZ" dirty="0" smtClean="0"/>
                  <a:t>=apofema  (ML)</a:t>
                </a:r>
              </a:p>
              <a:p>
                <a:pPr marL="0" indent="0">
                  <a:buNone/>
                </a:pPr>
                <a:r>
                  <a:rPr lang="uz-Latn-UZ" dirty="0" smtClean="0"/>
                  <a:t>a=Asos tomoni (AB)</a:t>
                </a:r>
              </a:p>
              <a:p>
                <a:pPr marL="0" indent="0">
                  <a:buNone/>
                </a:pPr>
                <a:r>
                  <a:rPr lang="uz-Latn-UZ" dirty="0" smtClean="0"/>
                  <a:t>n=Asos tomonlari soni (4)</a:t>
                </a:r>
              </a:p>
              <a:p>
                <a:endParaRPr lang="uz-Latn-UZ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443318"/>
                <a:ext cx="8946541" cy="5340659"/>
              </a:xfrm>
              <a:blipFill rotWithShape="0">
                <a:blip r:embed="rId2"/>
                <a:stretch>
                  <a:fillRect l="-1567" t="-20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55" y="1443318"/>
            <a:ext cx="4205882" cy="46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5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Og`ma piramida yuzi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1460" y="1948415"/>
                <a:ext cx="11088688" cy="4195481"/>
              </a:xfrm>
            </p:spPr>
            <p:txBody>
              <a:bodyPr/>
              <a:lstStyle/>
              <a:p>
                <a:r>
                  <a:rPr lang="uz-Latn-UZ" dirty="0" smtClean="0"/>
                  <a:t>Og`ma piramida yuzi muntazam piramida yuzidan boshqacharoq topiladi Og`ma bo`lgani uchun har bitta yog`ini yuzi har xil bo`ladi shuning uchun har bitta yo`gini yuzini topib so`ngra ularni yig`indisiga asos yuzini qoshilganiga teng.</a:t>
                </a:r>
              </a:p>
              <a:p>
                <a:endParaRPr lang="uz-Latn-UZ" dirty="0"/>
              </a:p>
              <a:p>
                <a:endParaRPr lang="uz-Latn-UZ" dirty="0" smtClean="0"/>
              </a:p>
              <a:p>
                <a:r>
                  <a:rPr lang="uz-Latn-UZ" sz="4000" dirty="0" smtClean="0"/>
                  <a:t> S</a:t>
                </a:r>
                <a:r>
                  <a:rPr lang="uz-Latn-UZ" dirty="0" smtClean="0"/>
                  <a:t>to`la </a:t>
                </a:r>
                <a:r>
                  <a:rPr lang="uz-Latn-UZ" sz="4000" dirty="0" smtClean="0"/>
                  <a:t>= (a*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z-Latn-UZ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uz-Latn-UZ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z-Latn-UZ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uz-Latn-UZ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uz-Latn-UZ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uz-Latn-UZ" sz="4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uz-Latn-UZ" sz="4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uz-Latn-UZ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z-Latn-UZ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uz-Latn-UZ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z-Latn-UZ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uz-Latn-UZ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z-Latn-UZ" sz="4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z-Latn-UZ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uz-Latn-UZ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uz-Latn-UZ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uz-Latn-UZ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z-Latn-UZ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uz-Latn-UZ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z-Latn-UZ" sz="4000" dirty="0" smtClean="0"/>
                  <a:t>+...+d*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z-Latn-UZ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z-Latn-UZ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uz-Latn-UZ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z-Latn-UZ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uz-Latn-UZ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uz-Latn-UZ" sz="4000" b="0" i="0" smtClean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uz-Latn-UZ" sz="4000" dirty="0" smtClean="0"/>
                  <a:t>S</a:t>
                </a:r>
                <a:r>
                  <a:rPr lang="uz-Latn-UZ" dirty="0" smtClean="0"/>
                  <a:t>asos</a:t>
                </a:r>
                <a:endParaRPr lang="ru-RU" sz="4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460" y="1948415"/>
                <a:ext cx="11088688" cy="4195481"/>
              </a:xfrm>
              <a:blipFill rotWithShape="0">
                <a:blip r:embed="rId2"/>
                <a:stretch>
                  <a:fillRect l="-1264" t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4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Kesik piramida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40" y="915056"/>
            <a:ext cx="4495066" cy="5682594"/>
          </a:xfrm>
        </p:spPr>
      </p:pic>
    </p:spTree>
    <p:extLst>
      <p:ext uri="{BB962C8B-B14F-4D97-AF65-F5344CB8AC3E}">
        <p14:creationId xmlns:p14="http://schemas.microsoft.com/office/powerpoint/2010/main" val="336387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14"/>
            <a:ext cx="12192000" cy="6874214"/>
          </a:xfrm>
        </p:spPr>
      </p:pic>
    </p:spTree>
    <p:extLst>
      <p:ext uri="{BB962C8B-B14F-4D97-AF65-F5344CB8AC3E}">
        <p14:creationId xmlns:p14="http://schemas.microsoft.com/office/powerpoint/2010/main" val="352462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1068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66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Latn-UZ" dirty="0" smtClean="0"/>
              <a:t>Geometriya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Latn-UZ" sz="2400" b="1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Geometriya – yunoncha so`z bo`lib, “yer o`lchash” degan ma`noni bildiradi. Maktabda o`rganiladigan geometriya qadimgi  yunon olimi Evklid nomi bilan Evklid geometriyasi deb ataladi. Geometriya ikki qsmdan iborat:</a:t>
            </a:r>
          </a:p>
          <a:p>
            <a:r>
              <a:rPr lang="uz-Latn-UZ" sz="2400" b="1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Planometriya – tekkislikdagi geometrik shakllarning xossalarini o`rganadi.</a:t>
            </a:r>
          </a:p>
          <a:p>
            <a:r>
              <a:rPr lang="uz-Latn-UZ" sz="2400" b="1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Stronometriya – fazodagi geometrik </a:t>
            </a:r>
            <a:r>
              <a:rPr lang="uz-Latn-UZ" sz="24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shakllarning xossalarini o`rganadi</a:t>
            </a:r>
            <a:r>
              <a:rPr lang="uz-Latn-UZ" sz="2400" b="1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4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Piramida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Latn-UZ" dirty="0" smtClean="0">
                <a:solidFill>
                  <a:srgbClr val="FF0000"/>
                </a:solidFill>
              </a:rPr>
              <a:t>Piramida</a:t>
            </a:r>
            <a:r>
              <a:rPr lang="uz-Latn-UZ" dirty="0" smtClean="0"/>
              <a:t> deb bir yog`i ko`pburchakdan, qolgan yoqlari esa bitta uchga ega uchburchakdan iborat ko`pyoqqa aytiladi. Ko`pburchak piramidaning </a:t>
            </a:r>
            <a:r>
              <a:rPr lang="uz-Latn-UZ" dirty="0" smtClean="0">
                <a:solidFill>
                  <a:srgbClr val="FF0000"/>
                </a:solidFill>
              </a:rPr>
              <a:t>asosi</a:t>
            </a:r>
            <a:r>
              <a:rPr lang="uz-Latn-UZ" dirty="0" smtClean="0"/>
              <a:t>, uchburchaklar esa </a:t>
            </a:r>
            <a:r>
              <a:rPr lang="uz-Latn-UZ" dirty="0" smtClean="0">
                <a:solidFill>
                  <a:srgbClr val="FF0000"/>
                </a:solidFill>
              </a:rPr>
              <a:t>yon yoq</a:t>
            </a:r>
            <a:r>
              <a:rPr lang="uz-Latn-UZ" dirty="0" smtClean="0"/>
              <a:t>lari deb ataladi.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1" y="3291839"/>
            <a:ext cx="2942325" cy="30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Piromida shakliga hayotiy misollar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75200"/>
            <a:ext cx="5244702" cy="4195762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24" y="2493786"/>
            <a:ext cx="6242957" cy="41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5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81073" cy="478651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84" y="742407"/>
            <a:ext cx="3670662" cy="55059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92" y="2799806"/>
            <a:ext cx="3028960" cy="30424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17" y="0"/>
            <a:ext cx="4831996" cy="25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Piramida turlari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Latn-UZ" dirty="0" smtClean="0"/>
              <a:t>Og`ma Piramida</a:t>
            </a:r>
          </a:p>
          <a:p>
            <a:r>
              <a:rPr lang="uz-Latn-UZ" dirty="0" smtClean="0"/>
              <a:t>To`g`ri Piramida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53248"/>
            <a:ext cx="6162948" cy="37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Og`ma va to`g`ri piramida farqlari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z-Latn-UZ" dirty="0" smtClean="0"/>
              <a:t>Agar piramidaning uchidan asostekisligining dioganallari keshigan nuqtaga to`g`richiziq o`tqazsak va shu to`g`richiziq asosga perpendikular bo`lsa bu piramida </a:t>
            </a:r>
            <a:r>
              <a:rPr lang="uz-Latn-UZ" dirty="0" smtClean="0">
                <a:solidFill>
                  <a:srgbClr val="FF0000"/>
                </a:solidFill>
              </a:rPr>
              <a:t>To`g`ri piramida </a:t>
            </a:r>
            <a:r>
              <a:rPr lang="uz-Latn-UZ" dirty="0" smtClean="0"/>
              <a:t>hisoblanadi aks holda </a:t>
            </a:r>
            <a:r>
              <a:rPr lang="uz-Latn-UZ" dirty="0" smtClean="0">
                <a:solidFill>
                  <a:srgbClr val="FF0000"/>
                </a:solidFill>
              </a:rPr>
              <a:t>Og`ma</a:t>
            </a:r>
            <a:r>
              <a:rPr lang="uz-Latn-UZ" dirty="0" smtClean="0"/>
              <a:t>.</a:t>
            </a:r>
          </a:p>
          <a:p>
            <a:pPr marL="0" indent="0">
              <a:buNone/>
            </a:pPr>
            <a:r>
              <a:rPr lang="uz-Latn-UZ" sz="5400" b="1" dirty="0" smtClean="0">
                <a:solidFill>
                  <a:srgbClr val="FF0000"/>
                </a:solidFill>
              </a:rPr>
              <a:t> !</a:t>
            </a:r>
            <a:r>
              <a:rPr lang="uz-Latn-UZ" sz="1800" dirty="0" smtClean="0"/>
              <a:t>Agar asos uchburchakdan iborat bo`lsa  medianalari </a:t>
            </a:r>
          </a:p>
          <a:p>
            <a:pPr marL="0" indent="0">
              <a:buNone/>
            </a:pPr>
            <a:r>
              <a:rPr lang="uz-Latn-UZ" sz="1800" dirty="0" smtClean="0"/>
              <a:t>      kesishgan nuqtaga tushiriladi.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4476750"/>
            <a:ext cx="2381250" cy="2381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15" y="4754673"/>
            <a:ext cx="3042340" cy="18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Piramida qismlari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Latn-UZ" dirty="0" smtClean="0"/>
              <a:t>Asos - ABCDEF</a:t>
            </a:r>
          </a:p>
          <a:p>
            <a:r>
              <a:rPr lang="uz-Latn-UZ" dirty="0" smtClean="0"/>
              <a:t>Yon yoq – ASB,BSC,CSD,DSE,ESF,FSA</a:t>
            </a:r>
          </a:p>
          <a:p>
            <a:r>
              <a:rPr lang="uz-Latn-UZ" dirty="0" smtClean="0"/>
              <a:t>Qirra – AS,BS,CS,DS,ES,FS</a:t>
            </a:r>
          </a:p>
          <a:p>
            <a:r>
              <a:rPr lang="uz-Latn-UZ" dirty="0" smtClean="0"/>
              <a:t>Opofema - TS</a:t>
            </a:r>
          </a:p>
          <a:p>
            <a:r>
              <a:rPr lang="uz-Latn-UZ" dirty="0" smtClean="0"/>
              <a:t>Balandlik – SO</a:t>
            </a:r>
          </a:p>
          <a:p>
            <a:r>
              <a:rPr lang="uz-Latn-UZ" dirty="0" smtClean="0"/>
              <a:t>Piramida uchi  - S</a:t>
            </a:r>
          </a:p>
          <a:p>
            <a:endParaRPr lang="uz-Latn-UZ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76" y="1853248"/>
            <a:ext cx="5237420" cy="39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Opofema nima?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Latn-UZ" dirty="0" smtClean="0"/>
              <a:t>Piramida uchidan piramida asos tomoniga perpendikulyar tushgan kesma bu piramidaning opofemasi diyiladi. Yani piramida yon yog`ining balandligi,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67" y="3005394"/>
            <a:ext cx="4252682" cy="28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269</Words>
  <Application>Microsoft Office PowerPoint</Application>
  <PresentationFormat>Широкоэкранный</PresentationFormat>
  <Paragraphs>44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Berlin Sans FB Demi</vt:lpstr>
      <vt:lpstr>Cambria Math</vt:lpstr>
      <vt:lpstr>Century Gothic</vt:lpstr>
      <vt:lpstr>Wingdings 3</vt:lpstr>
      <vt:lpstr>Ион</vt:lpstr>
      <vt:lpstr>Piramida va uning xossalari</vt:lpstr>
      <vt:lpstr>Geometriya</vt:lpstr>
      <vt:lpstr>Piramida</vt:lpstr>
      <vt:lpstr>Piromida shakliga hayotiy misollar</vt:lpstr>
      <vt:lpstr>Презентация PowerPoint</vt:lpstr>
      <vt:lpstr>Piramida turlari</vt:lpstr>
      <vt:lpstr>Og`ma va to`g`ri piramida farqlari</vt:lpstr>
      <vt:lpstr>Piramida qismlari</vt:lpstr>
      <vt:lpstr>Opofema nima?</vt:lpstr>
      <vt:lpstr>Muntazam piramida</vt:lpstr>
      <vt:lpstr>Презентация PowerPoint</vt:lpstr>
      <vt:lpstr>Piramida yuzini topish formulasi </vt:lpstr>
      <vt:lpstr>Og`ma piramida yuzi</vt:lpstr>
      <vt:lpstr>Kesik piramida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Piramida va uning xossalari</dc:title>
  <dc:creator>Admin</dc:creator>
  <cp:lastModifiedBy>Admin</cp:lastModifiedBy>
  <cp:revision>17</cp:revision>
  <dcterms:created xsi:type="dcterms:W3CDTF">2021-10-27T10:59:08Z</dcterms:created>
  <dcterms:modified xsi:type="dcterms:W3CDTF">2021-10-27T13:53:33Z</dcterms:modified>
</cp:coreProperties>
</file>