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2" r:id="rId5"/>
    <p:sldId id="267" r:id="rId6"/>
    <p:sldId id="263" r:id="rId7"/>
    <p:sldId id="257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FE73D-563C-4178-81CE-E2C500612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5A8584-C706-4391-8A27-FC97BD9A11C3}" type="pres">
      <dgm:prSet presAssocID="{F06FE73D-563C-4178-81CE-E2C500612F3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58F6D4E-7361-40CB-8E09-8D90FFFE7031}" type="presOf" srcId="{F06FE73D-563C-4178-81CE-E2C500612F3C}" destId="{795A8584-C706-4391-8A27-FC97BD9A11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9EBBF-D206-4B36-A39E-BF6DB6FA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65" y="159836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 descr="Изображение выглядит как текст, LEGO, игруш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9494F75-C0BB-4B38-B9FA-5725AB030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24" y="2666198"/>
            <a:ext cx="7276553" cy="419180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48A8A65B-5230-4C23-81F5-FF0385CADC85}"/>
              </a:ext>
            </a:extLst>
          </p:cNvPr>
          <p:cNvSpPr/>
          <p:nvPr userDrawn="1"/>
        </p:nvSpPr>
        <p:spPr>
          <a:xfrm>
            <a:off x="823775" y="4243674"/>
            <a:ext cx="2848028" cy="1813389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0">
            <a:extLst>
              <a:ext uri="{FF2B5EF4-FFF2-40B4-BE49-F238E27FC236}">
                <a16:creationId xmlns:a16="http://schemas.microsoft.com/office/drawing/2014/main" id="{79781773-A6AF-445B-98A7-19BA50546A92}"/>
              </a:ext>
            </a:extLst>
          </p:cNvPr>
          <p:cNvSpPr/>
          <p:nvPr userDrawn="1"/>
        </p:nvSpPr>
        <p:spPr>
          <a:xfrm>
            <a:off x="6684746" y="-165233"/>
            <a:ext cx="2191069" cy="1235483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0">
            <a:extLst>
              <a:ext uri="{FF2B5EF4-FFF2-40B4-BE49-F238E27FC236}">
                <a16:creationId xmlns:a16="http://schemas.microsoft.com/office/drawing/2014/main" id="{9E4DF5EB-D242-4221-A8A2-BBC2F63A8976}"/>
              </a:ext>
            </a:extLst>
          </p:cNvPr>
          <p:cNvSpPr/>
          <p:nvPr userDrawn="1"/>
        </p:nvSpPr>
        <p:spPr>
          <a:xfrm>
            <a:off x="10469335" y="921980"/>
            <a:ext cx="1147109" cy="700812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875AD-2FA4-4843-972D-AD350534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3A0A33-7BB5-4BE1-82C4-27198AA0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B17106-385A-488B-AAF8-FAF53D2E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22A4CD-2E0F-4F16-8662-A1233A9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98B7F-49AC-4CEC-8AE3-34EFB589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088AB-BD8E-4C0F-B5FE-A0B4DDDB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6816E-9C0B-4A96-8495-6F091B2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5F8CA6-7DA5-4E7A-BD5B-80912AF4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40D9E-C157-4550-936B-7211F396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BD36C-6DB1-4FC0-9546-3FD9E0A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DA37C-8AEA-4936-BDB9-937E4DC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811D7E-D225-4402-992B-4CD9BBD3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4613F7-9757-4E3B-B011-F12C6554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9193-8057-466C-943E-41DF8AF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7DE2F-0458-4BD3-BD6C-23178DD2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8F0A3-3AEA-4354-AB18-669356F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E303-745B-44B1-86AE-5FCA7B47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25C06-8714-4AAA-BE20-2AAF5663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B1A2A-CCDA-40DF-BC51-FED4D4D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B2A71-7C8F-4A79-B7C4-FA6DE8BA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31C08-F123-4CD6-8280-27C7589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F2C5-61CF-4413-AA31-4CB0EC5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2F03864-ADC4-4F92-9BC9-E2447542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80D03198-0264-4BE2-92E4-BC57F506D99D}"/>
              </a:ext>
            </a:extLst>
          </p:cNvPr>
          <p:cNvSpPr/>
          <p:nvPr userDrawn="1"/>
        </p:nvSpPr>
        <p:spPr>
          <a:xfrm>
            <a:off x="9669425" y="5211762"/>
            <a:ext cx="2522574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7947D24E-4337-47CF-B5B2-393CAB249D86}"/>
              </a:ext>
            </a:extLst>
          </p:cNvPr>
          <p:cNvSpPr/>
          <p:nvPr userDrawn="1"/>
        </p:nvSpPr>
        <p:spPr>
          <a:xfrm>
            <a:off x="9562980" y="40071"/>
            <a:ext cx="2629020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Доллар со сплошной заливкой">
            <a:extLst>
              <a:ext uri="{FF2B5EF4-FFF2-40B4-BE49-F238E27FC236}">
                <a16:creationId xmlns:a16="http://schemas.microsoft.com/office/drawing/2014/main" id="{B1147FE4-C42D-4100-8818-84433D9FD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367" y="420801"/>
            <a:ext cx="914400" cy="914400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82000"/>
              </a:prstClr>
            </a:outerShdw>
          </a:effectLst>
        </p:spPr>
      </p:pic>
      <p:pic>
        <p:nvPicPr>
          <p:cNvPr id="12" name="Рисунок 11" descr="Евро со сплошной заливкой">
            <a:extLst>
              <a:ext uri="{FF2B5EF4-FFF2-40B4-BE49-F238E27FC236}">
                <a16:creationId xmlns:a16="http://schemas.microsoft.com/office/drawing/2014/main" id="{23BAB04D-2558-4DD6-87C8-C8B8F6FED1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1300" y="5583046"/>
            <a:ext cx="914400" cy="914400"/>
          </a:xfrm>
          <a:prstGeom prst="rect">
            <a:avLst/>
          </a:prstGeom>
          <a:effectLst>
            <a:outerShdw blurRad="114300" dist="63500" dir="5400000" sx="101000" sy="101000" algn="t" rotWithShape="0">
              <a:prstClr val="black">
                <a:alpha val="8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2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7A18-424C-4140-BBEA-433FA50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4178E-52FB-429D-ABC4-03278404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06F63-E9E4-4884-88F4-8FFE872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DE338-9B6D-4327-AE73-6462F02A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993F3-209B-4E3B-B7D8-8B78D02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F739-29EC-481C-8493-A625D99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A5B38-A30A-4C3B-9C36-E992A90E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810F21-8925-4CC3-88D0-6479091B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AB29CE-DEBE-44F2-BECA-C998D41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4311E1-35C9-4C68-A73C-8AE4487B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4A377-660C-49BB-89EE-EC7D64D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3B5A9-F709-4505-9F1B-8B6E93B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6C5AA-D438-47D9-854B-DFDB20ED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5DA76-B53A-430D-9E27-721060C8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FD333B-CE08-4664-A57E-ED35FF6AF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05583A-030A-4150-AFA7-A3EB1D82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05E313-8B29-4B13-9284-214C762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AE39DE-5E8E-4EF8-BF0D-6121F62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92EEAF-6D20-4302-A5C5-B2B4FBB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031E-0A8C-4C25-941F-B6A8B2E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291F3C-33C9-4592-9155-C0F075C6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94182E-DB40-42D2-8E26-B91B3D62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7CF86-40F1-4C2E-BDA7-FE8BF8D8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8F165-E708-4F91-9B57-89FB28B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0E1C8B-FB7C-460E-913B-EBF2D84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163BEF-983B-4802-82DC-D9A4314A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DE79-0C2D-43C4-A1AC-EB21E4E1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54FFA-8609-4ADE-9CE1-84485C3E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1574D-F9B2-48DF-A18C-B9CB1D67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C1623-6F95-4C7A-BA96-2C2AA9D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4694-6C3C-489B-B71E-E1EDDA3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D767A-78C2-4727-82BA-5FFE6112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C9A58-645F-4E20-A819-A79ED80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4EBAD0-8457-4578-B78C-36911DB4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31760-58A3-4A16-955C-4706AC68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F494-F163-4AD9-9706-056EE0CA607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8E31B-D065-44BC-951A-36228A45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DB12B-34BF-43AC-BB0A-7DBE587F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7997-9F33-40A9-9A73-FB0B9CC028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  <a:extLst>
              <a:ext uri="{FF2B5EF4-FFF2-40B4-BE49-F238E27FC236}">
                <a16:creationId xmlns:a16="http://schemas.microsoft.com/office/drawing/2014/main" id="{A42C5533-85E5-4D13-8C47-693A83D6466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presentation-creation.r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noat korxonalarida mavjud chang-gazlarni tutib qolish uskunalari maʼnan  va jismonan eskirgan”, — Ekologiya qoʻmitasi">
            <a:extLst>
              <a:ext uri="{FF2B5EF4-FFF2-40B4-BE49-F238E27FC236}">
                <a16:creationId xmlns:a16="http://schemas.microsoft.com/office/drawing/2014/main" id="{C2432262-4DFF-4795-9D7A-767EC22F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3DE2-D691-4A42-B508-7AA500F9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3" y="377549"/>
            <a:ext cx="7910286" cy="316393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Farg’ona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Politexnika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instituti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Kimyo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Texnologiya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fakulteti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Nngiqt</a:t>
            </a:r>
            <a:r>
              <a:rPr lang="en-US" sz="2800" dirty="0">
                <a:solidFill>
                  <a:schemeClr val="bg1"/>
                </a:solidFill>
              </a:rPr>
              <a:t> 80-20 </a:t>
            </a:r>
            <a:r>
              <a:rPr lang="en-US" sz="2800" dirty="0" err="1">
                <a:solidFill>
                  <a:schemeClr val="bg1"/>
                </a:solidFill>
              </a:rPr>
              <a:t>guruhi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talabasi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Isaqov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Hasanboy</a:t>
            </a:r>
            <a:r>
              <a:rPr lang="en-US" sz="2800" dirty="0">
                <a:solidFill>
                  <a:schemeClr val="bg1"/>
                </a:solidFill>
              </a:rPr>
              <a:t> “UKT“   </a:t>
            </a:r>
            <a:r>
              <a:rPr lang="en-US" sz="2800" dirty="0" err="1">
                <a:solidFill>
                  <a:schemeClr val="bg1"/>
                </a:solidFill>
              </a:rPr>
              <a:t>fanidan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tayyorlagan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mustaqil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ishi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  <a:effectLst/>
              </a:rPr>
              <a:t>Mavzu</a:t>
            </a:r>
            <a:r>
              <a:rPr lang="en-US" sz="2800" dirty="0">
                <a:solidFill>
                  <a:schemeClr val="bg1"/>
                </a:solidFill>
                <a:effectLst/>
              </a:rPr>
              <a:t>: 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Ishlab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chiqarish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tizimlari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.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04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CD2B35-27B7-4BA4-86CA-75EE0EAA60B6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05CC898D-C150-40EE-A955-B349E90FD3BB}"/>
              </a:ext>
            </a:extLst>
          </p:cNvPr>
          <p:cNvSpPr txBox="1">
            <a:spLocks/>
          </p:cNvSpPr>
          <p:nvPr/>
        </p:nvSpPr>
        <p:spPr>
          <a:xfrm>
            <a:off x="3865237" y="2665747"/>
            <a:ext cx="443249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2"/>
                </a:solidFill>
              </a:rPr>
              <a:t>СПАСИБО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BEB4BA-DAB2-4EC7-8474-2C8027602C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373" y="4781407"/>
            <a:ext cx="630000" cy="63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F4525C-545D-4A75-9FD0-A0975070D7C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35373" y="4777336"/>
            <a:ext cx="630000" cy="63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33C33D-AD6E-4140-AE2E-980633D95ED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35373" y="4777336"/>
            <a:ext cx="630000" cy="63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B14026-7016-4AC9-84A7-3041E7527DB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135373" y="4777336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noat korxonalarida mavjud chang-gazlarni tutib qolish uskunalari maʼnan  va jismonan eskirgan”, — Ekologiya qoʻmitasi">
            <a:extLst>
              <a:ext uri="{FF2B5EF4-FFF2-40B4-BE49-F238E27FC236}">
                <a16:creationId xmlns:a16="http://schemas.microsoft.com/office/drawing/2014/main" id="{24CA137E-8F22-4414-B98A-495C7FDC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F3AA5F-D45A-4C24-9E91-4D19DF61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58" y="268198"/>
            <a:ext cx="2006601" cy="9794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Reja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546C85-BD0F-4709-89B2-1074200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247686"/>
            <a:ext cx="9540145" cy="46306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</a:rPr>
              <a:t>Ishlab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chiqarish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jarayoni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mazmuni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</a:rPr>
              <a:t>Ishlab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chiqishning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umumiy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provard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natijalari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</a:rPr>
              <a:t>Ishlabh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chiqarishninig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samaradorligi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ko’rsatkichlari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6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B6583-AA40-492F-9BC3-4EA34202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AE7F9-7803-4DAF-8FEB-F983B112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Ishlab chiqarish jarayoni va uning natijalari">
            <a:extLst>
              <a:ext uri="{FF2B5EF4-FFF2-40B4-BE49-F238E27FC236}">
                <a16:creationId xmlns:a16="http://schemas.microsoft.com/office/drawing/2014/main" id="{1E764F1E-ED22-4D64-9412-5CD3EFE5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8671D-7666-4244-9732-E8B14B61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544" y="0"/>
            <a:ext cx="6361674" cy="883103"/>
          </a:xfrm>
        </p:spPr>
        <p:txBody>
          <a:bodyPr>
            <a:normAutofit/>
          </a:bodyPr>
          <a:lstStyle/>
          <a:p>
            <a:pPr marL="514350" indent="-514350"/>
            <a:endParaRPr lang="en-US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45516228"/>
              </p:ext>
            </p:extLst>
          </p:nvPr>
        </p:nvGraphicFramePr>
        <p:xfrm>
          <a:off x="1074057" y="827315"/>
          <a:ext cx="8534400" cy="5660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PT - MAVZU: ISHLAB CHIQARISHNI HUDUDIY TASHKIL ETISHNING ASOSIY OMILLARI.  REJA : PowerPoint Presentation - ID:2344593">
            <a:extLst>
              <a:ext uri="{FF2B5EF4-FFF2-40B4-BE49-F238E27FC236}">
                <a16:creationId xmlns:a16="http://schemas.microsoft.com/office/drawing/2014/main" id="{1F29A88D-6BB1-4D56-9EC7-DE0A3B01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0BACE-CF78-4FCD-B03E-DE9D1C2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46D2F-E1D9-4D00-89BD-52CE2CE3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PPT - MAVZU: ISHLAB CHIQARISHNI HUDUDIY TASHKIL ETISHNING ASOSIY OMILLARI.  REJA : PowerPoint Presentation - ID:2344593">
            <a:extLst>
              <a:ext uri="{FF2B5EF4-FFF2-40B4-BE49-F238E27FC236}">
                <a16:creationId xmlns:a16="http://schemas.microsoft.com/office/drawing/2014/main" id="{6497F1FB-1B18-448E-9E35-A21E8BA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78FF-74FF-4B2F-A39D-CF025543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9" y="493486"/>
            <a:ext cx="9234714" cy="5646057"/>
          </a:xfrm>
        </p:spPr>
        <p:txBody>
          <a:bodyPr>
            <a:noAutofit/>
          </a:bodyPr>
          <a:lstStyle/>
          <a:p>
            <a:br>
              <a:rPr lang="en-US" b="0" dirty="0"/>
            </a:br>
            <a:br>
              <a:rPr lang="en-US" sz="2800" dirty="0"/>
            </a:b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PPT - MAVZU: ISHLAB CHIQARISHNI HUDUDIY TASHKIL ETISHNING ASOSIY OMILLARI.  REJA : PowerPoint Presentation - ID:2344593">
            <a:extLst>
              <a:ext uri="{FF2B5EF4-FFF2-40B4-BE49-F238E27FC236}">
                <a16:creationId xmlns:a16="http://schemas.microsoft.com/office/drawing/2014/main" id="{0C086EE4-FF12-43DE-9737-0FBF99A3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BCFB4E1-F7C5-47AC-A2FD-D8BA1A26DE88}"/>
              </a:ext>
            </a:extLst>
          </p:cNvPr>
          <p:cNvSpPr txBox="1">
            <a:spLocks/>
          </p:cNvSpPr>
          <p:nvPr/>
        </p:nvSpPr>
        <p:spPr>
          <a:xfrm>
            <a:off x="3802742" y="6559325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10252-B142-46EC-B849-C8DE22E4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PPT - MAVZU: ISHLAB CHIQARISHNI HUDUDIY TASHKIL ETISHNING ASOSIY OMILLARI.  REJA : PowerPoint Presentation - ID:2344593">
            <a:extLst>
              <a:ext uri="{FF2B5EF4-FFF2-40B4-BE49-F238E27FC236}">
                <a16:creationId xmlns:a16="http://schemas.microsoft.com/office/drawing/2014/main" id="{B4AE1EC5-DD2A-4A17-BCF5-65AC1480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E4A13-67C2-4B61-A3CE-A6227EC3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092C51-4401-4765-BC0F-E16A0B68BDB7}"/>
              </a:ext>
            </a:extLst>
          </p:cNvPr>
          <p:cNvSpPr/>
          <p:nvPr/>
        </p:nvSpPr>
        <p:spPr>
          <a:xfrm>
            <a:off x="3842303" y="779701"/>
            <a:ext cx="3416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Elektron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statik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kuchlar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PPT - MAVZU: ISHLAB CHIQARISHNI HUDUDIY TASHKIL ETISHNING ASOSIY OMILLARI.  REJA : PowerPoint Presentation - ID:2344593">
            <a:extLst>
              <a:ext uri="{FF2B5EF4-FFF2-40B4-BE49-F238E27FC236}">
                <a16:creationId xmlns:a16="http://schemas.microsoft.com/office/drawing/2014/main" id="{08FF0948-E396-4993-88D9-8FAD1838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F78BCA-ECEB-4C0F-9D4E-4183FD73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1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Презентация на тему: &quot;3-Maruza ISHLAB CHIQARISH TURLARI Reja  1.Mashinasozlik ishlab chiqarish turlari, ularni asosiy xususiyatlari.  2.Donaviy, seriyali va ommaviy ishlab chiqarishlar,&quot;. Скачать бесплатно и  без регистрации.">
            <a:extLst>
              <a:ext uri="{FF2B5EF4-FFF2-40B4-BE49-F238E27FC236}">
                <a16:creationId xmlns:a16="http://schemas.microsoft.com/office/drawing/2014/main" id="{2F1E5328-6764-4E83-99C8-7AACDE40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Farg’ona  Politexnika instituti Kimyo va Texnologiya fakulteti Nngiqt 80-20 guruhi talabasi Isaqov  Hasanboy “UKT“   fanidan tayyorlagan mustaqil ishi.  Mavzu:  Ishlab chiqarish tizimlari. </vt:lpstr>
      <vt:lpstr>Reja:</vt:lpstr>
      <vt:lpstr>Презентация PowerPoint</vt:lpstr>
      <vt:lpstr>Презентация PowerPoint</vt:lpstr>
      <vt:lpstr>Презентация PowerPoint</vt:lpstr>
      <vt:lpstr>  </vt:lpstr>
      <vt:lpstr>Презентация PowerPoint</vt:lpstr>
      <vt:lpstr>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hp</cp:lastModifiedBy>
  <cp:revision>31</cp:revision>
  <dcterms:created xsi:type="dcterms:W3CDTF">2021-05-07T15:28:34Z</dcterms:created>
  <dcterms:modified xsi:type="dcterms:W3CDTF">2022-06-01T05:27:55Z</dcterms:modified>
</cp:coreProperties>
</file>