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78" r:id="rId11"/>
    <p:sldId id="265" r:id="rId12"/>
    <p:sldId id="279" r:id="rId13"/>
    <p:sldId id="266" r:id="rId14"/>
    <p:sldId id="267" r:id="rId15"/>
    <p:sldId id="280" r:id="rId16"/>
    <p:sldId id="268" r:id="rId17"/>
    <p:sldId id="269" r:id="rId18"/>
    <p:sldId id="270" r:id="rId19"/>
    <p:sldId id="271" r:id="rId20"/>
    <p:sldId id="272" r:id="rId21"/>
    <p:sldId id="273" r:id="rId22"/>
    <p:sldId id="274" r:id="rId23"/>
    <p:sldId id="275" r:id="rId24"/>
    <p:sldId id="276" r:id="rId25"/>
    <p:sldId id="281" r:id="rId26"/>
    <p:sldId id="282" r:id="rId27"/>
    <p:sldId id="283" r:id="rId28"/>
    <p:sldId id="284" r:id="rId29"/>
    <p:sldId id="285" r:id="rId30"/>
    <p:sldId id="277" r:id="rId31"/>
    <p:sldId id="286" r:id="rId32"/>
    <p:sldId id="287" r:id="rId33"/>
    <p:sldId id="288" r:id="rId34"/>
    <p:sldId id="289" r:id="rId35"/>
    <p:sldId id="292" r:id="rId36"/>
    <p:sldId id="293" r:id="rId37"/>
    <p:sldId id="290" r:id="rId38"/>
    <p:sldId id="29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18" autoAdjust="0"/>
    <p:restoredTop sz="99800" autoAdjust="0"/>
  </p:normalViewPr>
  <p:slideViewPr>
    <p:cSldViewPr>
      <p:cViewPr varScale="1">
        <p:scale>
          <a:sx n="74" d="100"/>
          <a:sy n="74" d="100"/>
        </p:scale>
        <p:origin x="1470"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F1ED63-2038-4D9D-997A-75331FACC4C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7C82C607-F2E6-4168-B9DF-B950AB64BD0D}">
      <dgm:prSet phldrT="[文本]"/>
      <dgm:spPr>
        <a:solidFill>
          <a:schemeClr val="accent1">
            <a:lumMod val="50000"/>
          </a:schemeClr>
        </a:solidFill>
      </dgm:spPr>
      <dgm:t>
        <a:bodyPr/>
        <a:lstStyle/>
        <a:p>
          <a:r>
            <a:rPr lang="zh-CN" altLang="en-US" b="1" dirty="0" smtClean="0"/>
            <a:t>封面</a:t>
          </a:r>
          <a:endParaRPr lang="zh-CN" altLang="en-US" b="1" dirty="0"/>
        </a:p>
      </dgm:t>
    </dgm:pt>
    <dgm:pt modelId="{3495AD6A-32BF-4905-BC3E-C8E461452654}" type="parTrans" cxnId="{8B099DCE-1697-4AC0-B0CB-89559E1A9936}">
      <dgm:prSet/>
      <dgm:spPr/>
      <dgm:t>
        <a:bodyPr/>
        <a:lstStyle/>
        <a:p>
          <a:endParaRPr lang="zh-CN" altLang="en-US"/>
        </a:p>
      </dgm:t>
    </dgm:pt>
    <dgm:pt modelId="{DACCB3A7-5B54-4D5C-A4B2-17A7469A9F3F}" type="sibTrans" cxnId="{8B099DCE-1697-4AC0-B0CB-89559E1A9936}">
      <dgm:prSet/>
      <dgm:spPr/>
      <dgm:t>
        <a:bodyPr/>
        <a:lstStyle/>
        <a:p>
          <a:endParaRPr lang="zh-CN" altLang="en-US"/>
        </a:p>
      </dgm:t>
    </dgm:pt>
    <dgm:pt modelId="{C7D4E992-0100-4FE2-9E5A-085F9EF633F6}">
      <dgm:prSet phldrT="[文本]"/>
      <dgm:spPr>
        <a:solidFill>
          <a:schemeClr val="accent1">
            <a:lumMod val="50000"/>
          </a:schemeClr>
        </a:solidFill>
      </dgm:spPr>
      <dgm:t>
        <a:bodyPr/>
        <a:lstStyle/>
        <a:p>
          <a:r>
            <a:rPr lang="zh-CN" b="1" dirty="0" smtClean="0"/>
            <a:t>实验室名称：</a:t>
          </a:r>
          <a:endParaRPr lang="zh-CN" altLang="en-US" b="1" dirty="0"/>
        </a:p>
      </dgm:t>
    </dgm:pt>
    <dgm:pt modelId="{5D70809C-3C00-466B-B162-31B5C441CC23}" type="parTrans" cxnId="{3A402DA0-CFC8-4F7F-BB1E-DAFF836FF195}">
      <dgm:prSet/>
      <dgm:spPr/>
      <dgm:t>
        <a:bodyPr/>
        <a:lstStyle/>
        <a:p>
          <a:endParaRPr lang="zh-CN" altLang="en-US"/>
        </a:p>
      </dgm:t>
    </dgm:pt>
    <dgm:pt modelId="{B97A2D8B-F8FA-4D4D-865C-05B911EA129B}" type="sibTrans" cxnId="{3A402DA0-CFC8-4F7F-BB1E-DAFF836FF195}">
      <dgm:prSet/>
      <dgm:spPr/>
      <dgm:t>
        <a:bodyPr/>
        <a:lstStyle/>
        <a:p>
          <a:endParaRPr lang="zh-CN" altLang="en-US"/>
        </a:p>
      </dgm:t>
    </dgm:pt>
    <dgm:pt modelId="{1DF81135-CEF1-4DD9-AF31-74188374F6C6}">
      <dgm:prSet/>
      <dgm:spPr>
        <a:solidFill>
          <a:schemeClr val="accent1">
            <a:lumMod val="50000"/>
          </a:schemeClr>
        </a:solidFill>
      </dgm:spPr>
      <dgm:t>
        <a:bodyPr/>
        <a:lstStyle/>
        <a:p>
          <a:r>
            <a:rPr lang="zh-CN" b="1" dirty="0" smtClean="0"/>
            <a:t>实验项目名称： </a:t>
          </a:r>
          <a:endParaRPr lang="zh-CN" b="1" dirty="0"/>
        </a:p>
      </dgm:t>
    </dgm:pt>
    <dgm:pt modelId="{5F2A6611-C573-43B2-AFBF-15A199E487CE}" type="parTrans" cxnId="{CF653CD4-9D44-46B6-B4FA-C2C69E77287F}">
      <dgm:prSet/>
      <dgm:spPr/>
      <dgm:t>
        <a:bodyPr/>
        <a:lstStyle/>
        <a:p>
          <a:endParaRPr lang="zh-CN" altLang="en-US"/>
        </a:p>
      </dgm:t>
    </dgm:pt>
    <dgm:pt modelId="{F2FD0300-A905-4966-B3AB-26982C593E01}" type="sibTrans" cxnId="{CF653CD4-9D44-46B6-B4FA-C2C69E77287F}">
      <dgm:prSet/>
      <dgm:spPr/>
      <dgm:t>
        <a:bodyPr/>
        <a:lstStyle/>
        <a:p>
          <a:endParaRPr lang="zh-CN" altLang="en-US"/>
        </a:p>
      </dgm:t>
    </dgm:pt>
    <dgm:pt modelId="{0C8566CA-C7C4-464C-BBB9-FA55AD601FCB}">
      <dgm:prSet>
        <dgm:style>
          <a:lnRef idx="3">
            <a:schemeClr val="lt1"/>
          </a:lnRef>
          <a:fillRef idx="1">
            <a:schemeClr val="accent1"/>
          </a:fillRef>
          <a:effectRef idx="1">
            <a:schemeClr val="accent1"/>
          </a:effectRef>
          <a:fontRef idx="minor">
            <a:schemeClr val="lt1"/>
          </a:fontRef>
        </dgm:style>
      </dgm:prSet>
      <dgm:spPr>
        <a:solidFill>
          <a:schemeClr val="accent1">
            <a:lumMod val="50000"/>
          </a:schemeClr>
        </a:solidFill>
      </dgm:spPr>
      <dgm:t>
        <a:bodyPr/>
        <a:lstStyle/>
        <a:p>
          <a:r>
            <a:rPr lang="zh-CN" b="1" dirty="0" smtClean="0"/>
            <a:t>实验原理：</a:t>
          </a:r>
          <a:endParaRPr lang="zh-CN" b="1" dirty="0"/>
        </a:p>
      </dgm:t>
    </dgm:pt>
    <dgm:pt modelId="{A18D0010-D8AE-403C-936C-F864B0C9C51F}" type="parTrans" cxnId="{D8333B89-F7C9-467F-B7D9-BFEF973924E8}">
      <dgm:prSet/>
      <dgm:spPr/>
      <dgm:t>
        <a:bodyPr/>
        <a:lstStyle/>
        <a:p>
          <a:endParaRPr lang="zh-CN" altLang="en-US"/>
        </a:p>
      </dgm:t>
    </dgm:pt>
    <dgm:pt modelId="{437641EB-3910-4694-9E15-8525C7950890}" type="sibTrans" cxnId="{D8333B89-F7C9-467F-B7D9-BFEF973924E8}">
      <dgm:prSet/>
      <dgm:spPr/>
      <dgm:t>
        <a:bodyPr/>
        <a:lstStyle/>
        <a:p>
          <a:endParaRPr lang="zh-CN" altLang="en-US"/>
        </a:p>
      </dgm:t>
    </dgm:pt>
    <dgm:pt modelId="{D6DD52A1-7AC1-4278-9A04-7B35F471DBC5}">
      <dgm:prSet/>
      <dgm:spPr>
        <a:solidFill>
          <a:schemeClr val="accent1">
            <a:lumMod val="50000"/>
          </a:schemeClr>
        </a:solidFill>
      </dgm:spPr>
      <dgm:t>
        <a:bodyPr/>
        <a:lstStyle/>
        <a:p>
          <a:r>
            <a:rPr lang="zh-CN" b="1" dirty="0" smtClean="0"/>
            <a:t>实验内容：</a:t>
          </a:r>
          <a:endParaRPr lang="zh-CN" b="1" dirty="0"/>
        </a:p>
      </dgm:t>
    </dgm:pt>
    <dgm:pt modelId="{EC6EAF26-AF9C-4526-8372-E7E99C3A0F16}" type="parTrans" cxnId="{B16137A4-B0A8-444D-8006-E261EDD1042A}">
      <dgm:prSet/>
      <dgm:spPr/>
      <dgm:t>
        <a:bodyPr/>
        <a:lstStyle/>
        <a:p>
          <a:endParaRPr lang="zh-CN" altLang="en-US"/>
        </a:p>
      </dgm:t>
    </dgm:pt>
    <dgm:pt modelId="{597BBF3D-0E45-494B-8E32-2A08502CC5F5}" type="sibTrans" cxnId="{B16137A4-B0A8-444D-8006-E261EDD1042A}">
      <dgm:prSet/>
      <dgm:spPr/>
      <dgm:t>
        <a:bodyPr/>
        <a:lstStyle/>
        <a:p>
          <a:endParaRPr lang="zh-CN" altLang="en-US"/>
        </a:p>
      </dgm:t>
    </dgm:pt>
    <dgm:pt modelId="{E2850DC5-CEE9-468C-91B0-7E5DF2352E92}">
      <dgm:prSet/>
      <dgm:spPr>
        <a:solidFill>
          <a:schemeClr val="accent1">
            <a:lumMod val="50000"/>
          </a:schemeClr>
        </a:solidFill>
      </dgm:spPr>
      <dgm:t>
        <a:bodyPr/>
        <a:lstStyle/>
        <a:p>
          <a:r>
            <a:rPr lang="zh-CN" b="1" dirty="0" smtClean="0"/>
            <a:t>实验器材（设备、元器件）：</a:t>
          </a:r>
          <a:endParaRPr lang="zh-CN" b="1" dirty="0"/>
        </a:p>
      </dgm:t>
    </dgm:pt>
    <dgm:pt modelId="{115EA414-D47D-4E95-90C7-E08E3161403E}" type="parTrans" cxnId="{03D705F1-F09D-472D-B098-8363D452D986}">
      <dgm:prSet/>
      <dgm:spPr/>
      <dgm:t>
        <a:bodyPr/>
        <a:lstStyle/>
        <a:p>
          <a:endParaRPr lang="zh-CN" altLang="en-US"/>
        </a:p>
      </dgm:t>
    </dgm:pt>
    <dgm:pt modelId="{DF44BC34-8C41-4FB6-8683-48F9B921522B}" type="sibTrans" cxnId="{03D705F1-F09D-472D-B098-8363D452D986}">
      <dgm:prSet/>
      <dgm:spPr/>
      <dgm:t>
        <a:bodyPr/>
        <a:lstStyle/>
        <a:p>
          <a:endParaRPr lang="zh-CN" altLang="en-US"/>
        </a:p>
      </dgm:t>
    </dgm:pt>
    <dgm:pt modelId="{2A7C70B4-2C81-4066-BC8E-8560FB77F909}">
      <dgm:prSet phldrT="[文本]"/>
      <dgm:spPr/>
      <dgm:t>
        <a:bodyPr/>
        <a:lstStyle/>
        <a:p>
          <a:endParaRPr lang="zh-CN" altLang="en-US" b="1" dirty="0"/>
        </a:p>
      </dgm:t>
    </dgm:pt>
    <dgm:pt modelId="{8B9265FD-A2CA-4263-BBBC-1D93D2C23BFD}" type="parTrans" cxnId="{88EF619E-7016-4EB4-98A2-D49D6DA97743}">
      <dgm:prSet/>
      <dgm:spPr/>
      <dgm:t>
        <a:bodyPr/>
        <a:lstStyle/>
        <a:p>
          <a:endParaRPr lang="zh-CN" altLang="en-US"/>
        </a:p>
      </dgm:t>
    </dgm:pt>
    <dgm:pt modelId="{57C2AA14-E73E-43F7-8C47-8B10281EE980}" type="sibTrans" cxnId="{88EF619E-7016-4EB4-98A2-D49D6DA97743}">
      <dgm:prSet/>
      <dgm:spPr/>
      <dgm:t>
        <a:bodyPr/>
        <a:lstStyle/>
        <a:p>
          <a:endParaRPr lang="zh-CN" altLang="en-US"/>
        </a:p>
      </dgm:t>
    </dgm:pt>
    <dgm:pt modelId="{76A01224-2501-4770-A270-A732646CFFAB}">
      <dgm:prSet/>
      <dgm:spPr/>
      <dgm:t>
        <a:bodyPr/>
        <a:lstStyle/>
        <a:p>
          <a:endParaRPr lang="zh-CN" b="1" dirty="0"/>
        </a:p>
      </dgm:t>
    </dgm:pt>
    <dgm:pt modelId="{42A6E05A-3A9F-4116-A9CD-B17140C09D7E}" type="parTrans" cxnId="{70B818C8-C814-4EDE-8A4A-3AF053C95000}">
      <dgm:prSet/>
      <dgm:spPr/>
      <dgm:t>
        <a:bodyPr/>
        <a:lstStyle/>
        <a:p>
          <a:endParaRPr lang="zh-CN" altLang="en-US"/>
        </a:p>
      </dgm:t>
    </dgm:pt>
    <dgm:pt modelId="{6B29E8C1-61D0-4A05-8FEA-24A33C797D4E}" type="sibTrans" cxnId="{70B818C8-C814-4EDE-8A4A-3AF053C95000}">
      <dgm:prSet/>
      <dgm:spPr/>
      <dgm:t>
        <a:bodyPr/>
        <a:lstStyle/>
        <a:p>
          <a:endParaRPr lang="zh-CN" altLang="en-US"/>
        </a:p>
      </dgm:t>
    </dgm:pt>
    <dgm:pt modelId="{0E2168B0-C31C-4A36-8627-2C372781E76E}">
      <dgm:prSet/>
      <dgm:spPr>
        <a:solidFill>
          <a:schemeClr val="accent1">
            <a:lumMod val="50000"/>
          </a:schemeClr>
        </a:solidFill>
      </dgm:spPr>
      <dgm:t>
        <a:bodyPr/>
        <a:lstStyle/>
        <a:p>
          <a:r>
            <a:rPr lang="zh-CN" b="1" dirty="0" smtClean="0"/>
            <a:t>实验目的：</a:t>
          </a:r>
          <a:endParaRPr lang="zh-CN" b="1" dirty="0"/>
        </a:p>
      </dgm:t>
    </dgm:pt>
    <dgm:pt modelId="{F6984C9A-E9E4-4397-9295-5CA6E4DE7797}" type="parTrans" cxnId="{2F5E468F-DB41-47C7-8FE3-DF9FF1201A6E}">
      <dgm:prSet/>
      <dgm:spPr/>
      <dgm:t>
        <a:bodyPr/>
        <a:lstStyle/>
        <a:p>
          <a:endParaRPr lang="zh-CN" altLang="en-US"/>
        </a:p>
      </dgm:t>
    </dgm:pt>
    <dgm:pt modelId="{FC2BFD82-C15E-4793-987F-F08742B13167}" type="sibTrans" cxnId="{2F5E468F-DB41-47C7-8FE3-DF9FF1201A6E}">
      <dgm:prSet/>
      <dgm:spPr/>
      <dgm:t>
        <a:bodyPr/>
        <a:lstStyle/>
        <a:p>
          <a:endParaRPr lang="zh-CN" altLang="en-US"/>
        </a:p>
      </dgm:t>
    </dgm:pt>
    <dgm:pt modelId="{EDA2F367-85E2-45F0-A7B4-A25D83CB98E0}">
      <dgm:prSet/>
      <dgm:spPr/>
      <dgm:t>
        <a:bodyPr/>
        <a:lstStyle/>
        <a:p>
          <a:endParaRPr lang="zh-CN" b="1" dirty="0"/>
        </a:p>
      </dgm:t>
    </dgm:pt>
    <dgm:pt modelId="{11D914EA-BF3F-413E-97D9-8AAE73A14BFD}" type="parTrans" cxnId="{6A072BE8-C288-49E1-B701-B4C6E1DE2CBC}">
      <dgm:prSet/>
      <dgm:spPr/>
      <dgm:t>
        <a:bodyPr/>
        <a:lstStyle/>
        <a:p>
          <a:endParaRPr lang="zh-CN" altLang="en-US"/>
        </a:p>
      </dgm:t>
    </dgm:pt>
    <dgm:pt modelId="{755228AD-CC25-4217-8EFA-EDBC59DE4174}" type="sibTrans" cxnId="{6A072BE8-C288-49E1-B701-B4C6E1DE2CBC}">
      <dgm:prSet/>
      <dgm:spPr/>
      <dgm:t>
        <a:bodyPr/>
        <a:lstStyle/>
        <a:p>
          <a:endParaRPr lang="zh-CN" altLang="en-US"/>
        </a:p>
      </dgm:t>
    </dgm:pt>
    <dgm:pt modelId="{155C1C97-50EB-4B53-9723-099F9A0E419E}">
      <dgm:prSet/>
      <dgm:spPr/>
      <dgm:t>
        <a:bodyPr/>
        <a:lstStyle/>
        <a:p>
          <a:endParaRPr lang="zh-CN" b="1" dirty="0"/>
        </a:p>
      </dgm:t>
    </dgm:pt>
    <dgm:pt modelId="{7DCBA3E5-766A-4A47-A7DC-249C1EE44FA7}" type="parTrans" cxnId="{84FFCD0D-E1D3-41CC-9C59-050145B53BA0}">
      <dgm:prSet/>
      <dgm:spPr/>
      <dgm:t>
        <a:bodyPr/>
        <a:lstStyle/>
        <a:p>
          <a:endParaRPr lang="zh-CN" altLang="en-US"/>
        </a:p>
      </dgm:t>
    </dgm:pt>
    <dgm:pt modelId="{182DF6D8-AAFE-40EA-A76C-1BE451BDED11}" type="sibTrans" cxnId="{84FFCD0D-E1D3-41CC-9C59-050145B53BA0}">
      <dgm:prSet/>
      <dgm:spPr/>
      <dgm:t>
        <a:bodyPr/>
        <a:lstStyle/>
        <a:p>
          <a:endParaRPr lang="zh-CN" altLang="en-US"/>
        </a:p>
      </dgm:t>
    </dgm:pt>
    <dgm:pt modelId="{287FD7F3-4B72-4D39-B6AF-C1A52753C0E3}">
      <dgm:prSet/>
      <dgm:spPr/>
      <dgm:t>
        <a:bodyPr/>
        <a:lstStyle/>
        <a:p>
          <a:endParaRPr lang="zh-CN" b="1" dirty="0"/>
        </a:p>
      </dgm:t>
    </dgm:pt>
    <dgm:pt modelId="{4151B601-22C4-4C82-9A5D-3B213E1BC57B}" type="parTrans" cxnId="{0D20008A-48D1-4A5E-87B9-3111569C6BAD}">
      <dgm:prSet/>
      <dgm:spPr/>
      <dgm:t>
        <a:bodyPr/>
        <a:lstStyle/>
        <a:p>
          <a:endParaRPr lang="zh-CN" altLang="en-US"/>
        </a:p>
      </dgm:t>
    </dgm:pt>
    <dgm:pt modelId="{302010FD-975C-4419-BA64-D567E4F19CB9}" type="sibTrans" cxnId="{0D20008A-48D1-4A5E-87B9-3111569C6BAD}">
      <dgm:prSet/>
      <dgm:spPr/>
      <dgm:t>
        <a:bodyPr/>
        <a:lstStyle/>
        <a:p>
          <a:endParaRPr lang="zh-CN" altLang="en-US"/>
        </a:p>
      </dgm:t>
    </dgm:pt>
    <dgm:pt modelId="{F799CA6C-633A-45E8-A4F1-F9B1C1D08D8C}">
      <dgm:prSet/>
      <dgm:spPr/>
      <dgm:t>
        <a:bodyPr/>
        <a:lstStyle/>
        <a:p>
          <a:endParaRPr lang="zh-CN" b="1" dirty="0"/>
        </a:p>
      </dgm:t>
    </dgm:pt>
    <dgm:pt modelId="{341316B5-17A5-4265-B322-FB1E6AAB77C6}" type="parTrans" cxnId="{669C9D34-19FA-42BF-87F8-F85C05F99EE9}">
      <dgm:prSet/>
      <dgm:spPr/>
      <dgm:t>
        <a:bodyPr/>
        <a:lstStyle/>
        <a:p>
          <a:endParaRPr lang="zh-CN" altLang="en-US"/>
        </a:p>
      </dgm:t>
    </dgm:pt>
    <dgm:pt modelId="{7A709975-DC5A-4ECC-9DC9-526A4F119E85}" type="sibTrans" cxnId="{669C9D34-19FA-42BF-87F8-F85C05F99EE9}">
      <dgm:prSet/>
      <dgm:spPr/>
      <dgm:t>
        <a:bodyPr/>
        <a:lstStyle/>
        <a:p>
          <a:endParaRPr lang="zh-CN" altLang="en-US"/>
        </a:p>
      </dgm:t>
    </dgm:pt>
    <dgm:pt modelId="{9D299180-511A-4DBF-B14B-8B4F564FEEF7}">
      <dgm:prSet phldrT="[文本]"/>
      <dgm:spPr/>
      <dgm:t>
        <a:bodyPr/>
        <a:lstStyle/>
        <a:p>
          <a:endParaRPr lang="zh-CN" altLang="en-US" b="1" dirty="0"/>
        </a:p>
      </dgm:t>
    </dgm:pt>
    <dgm:pt modelId="{E950F8E2-085F-44B6-9718-1680C69FB436}" type="parTrans" cxnId="{56951350-02C5-4CAC-8D1F-3D2A7F203D61}">
      <dgm:prSet/>
      <dgm:spPr/>
      <dgm:t>
        <a:bodyPr/>
        <a:lstStyle/>
        <a:p>
          <a:endParaRPr lang="zh-CN" altLang="en-US"/>
        </a:p>
      </dgm:t>
    </dgm:pt>
    <dgm:pt modelId="{3B008471-FD2F-40C7-B9D2-148A54B80445}" type="sibTrans" cxnId="{56951350-02C5-4CAC-8D1F-3D2A7F203D61}">
      <dgm:prSet/>
      <dgm:spPr/>
      <dgm:t>
        <a:bodyPr/>
        <a:lstStyle/>
        <a:p>
          <a:endParaRPr lang="zh-CN" altLang="en-US"/>
        </a:p>
      </dgm:t>
    </dgm:pt>
    <dgm:pt modelId="{A1A6BC1C-CB16-4E1D-9A4C-88BBC48CE73E}" type="pres">
      <dgm:prSet presAssocID="{27F1ED63-2038-4D9D-997A-75331FACC4C1}" presName="linear" presStyleCnt="0">
        <dgm:presLayoutVars>
          <dgm:animLvl val="lvl"/>
          <dgm:resizeHandles val="exact"/>
        </dgm:presLayoutVars>
      </dgm:prSet>
      <dgm:spPr/>
      <dgm:t>
        <a:bodyPr/>
        <a:lstStyle/>
        <a:p>
          <a:endParaRPr lang="zh-CN" altLang="en-US"/>
        </a:p>
      </dgm:t>
    </dgm:pt>
    <dgm:pt modelId="{AF9ECE38-CDDF-4887-B3DD-A0B38CDB52CC}" type="pres">
      <dgm:prSet presAssocID="{7C82C607-F2E6-4168-B9DF-B950AB64BD0D}" presName="parentText" presStyleLbl="node1" presStyleIdx="0" presStyleCnt="7">
        <dgm:presLayoutVars>
          <dgm:chMax val="0"/>
          <dgm:bulletEnabled val="1"/>
        </dgm:presLayoutVars>
      </dgm:prSet>
      <dgm:spPr/>
      <dgm:t>
        <a:bodyPr/>
        <a:lstStyle/>
        <a:p>
          <a:endParaRPr lang="zh-CN" altLang="en-US"/>
        </a:p>
      </dgm:t>
    </dgm:pt>
    <dgm:pt modelId="{11F52808-F1BC-4EDC-AC61-23C75B4DD91C}" type="pres">
      <dgm:prSet presAssocID="{7C82C607-F2E6-4168-B9DF-B950AB64BD0D}" presName="childText" presStyleLbl="revTx" presStyleIdx="0" presStyleCnt="7">
        <dgm:presLayoutVars>
          <dgm:bulletEnabled val="1"/>
        </dgm:presLayoutVars>
      </dgm:prSet>
      <dgm:spPr/>
      <dgm:t>
        <a:bodyPr/>
        <a:lstStyle/>
        <a:p>
          <a:endParaRPr lang="zh-CN" altLang="en-US"/>
        </a:p>
      </dgm:t>
    </dgm:pt>
    <dgm:pt modelId="{395E226C-F8D9-4CC8-B1DA-DFC0C7D38247}" type="pres">
      <dgm:prSet presAssocID="{C7D4E992-0100-4FE2-9E5A-085F9EF633F6}" presName="parentText" presStyleLbl="node1" presStyleIdx="1" presStyleCnt="7">
        <dgm:presLayoutVars>
          <dgm:chMax val="0"/>
          <dgm:bulletEnabled val="1"/>
        </dgm:presLayoutVars>
      </dgm:prSet>
      <dgm:spPr/>
      <dgm:t>
        <a:bodyPr/>
        <a:lstStyle/>
        <a:p>
          <a:endParaRPr lang="zh-CN" altLang="en-US"/>
        </a:p>
      </dgm:t>
    </dgm:pt>
    <dgm:pt modelId="{437EB359-B5F2-42B4-8719-3564181E4006}" type="pres">
      <dgm:prSet presAssocID="{C7D4E992-0100-4FE2-9E5A-085F9EF633F6}" presName="childText" presStyleLbl="revTx" presStyleIdx="1" presStyleCnt="7">
        <dgm:presLayoutVars>
          <dgm:bulletEnabled val="1"/>
        </dgm:presLayoutVars>
      </dgm:prSet>
      <dgm:spPr/>
      <dgm:t>
        <a:bodyPr/>
        <a:lstStyle/>
        <a:p>
          <a:endParaRPr lang="zh-CN" altLang="en-US"/>
        </a:p>
      </dgm:t>
    </dgm:pt>
    <dgm:pt modelId="{E472B7C2-98D5-4127-BFB5-B2D15B8F613A}" type="pres">
      <dgm:prSet presAssocID="{1DF81135-CEF1-4DD9-AF31-74188374F6C6}" presName="parentText" presStyleLbl="node1" presStyleIdx="2" presStyleCnt="7">
        <dgm:presLayoutVars>
          <dgm:chMax val="0"/>
          <dgm:bulletEnabled val="1"/>
        </dgm:presLayoutVars>
      </dgm:prSet>
      <dgm:spPr/>
      <dgm:t>
        <a:bodyPr/>
        <a:lstStyle/>
        <a:p>
          <a:endParaRPr lang="zh-CN" altLang="en-US"/>
        </a:p>
      </dgm:t>
    </dgm:pt>
    <dgm:pt modelId="{33677BC5-EF25-414A-93B5-D1BB19137AE5}" type="pres">
      <dgm:prSet presAssocID="{1DF81135-CEF1-4DD9-AF31-74188374F6C6}" presName="childText" presStyleLbl="revTx" presStyleIdx="2" presStyleCnt="7">
        <dgm:presLayoutVars>
          <dgm:bulletEnabled val="1"/>
        </dgm:presLayoutVars>
      </dgm:prSet>
      <dgm:spPr/>
      <dgm:t>
        <a:bodyPr/>
        <a:lstStyle/>
        <a:p>
          <a:endParaRPr lang="zh-CN" altLang="en-US"/>
        </a:p>
      </dgm:t>
    </dgm:pt>
    <dgm:pt modelId="{F5DCE2EB-582D-4996-9565-6E1E2455569E}" type="pres">
      <dgm:prSet presAssocID="{0C8566CA-C7C4-464C-BBB9-FA55AD601FCB}" presName="parentText" presStyleLbl="node1" presStyleIdx="3" presStyleCnt="7">
        <dgm:presLayoutVars>
          <dgm:chMax val="0"/>
          <dgm:bulletEnabled val="1"/>
        </dgm:presLayoutVars>
      </dgm:prSet>
      <dgm:spPr/>
      <dgm:t>
        <a:bodyPr/>
        <a:lstStyle/>
        <a:p>
          <a:endParaRPr lang="zh-CN" altLang="en-US"/>
        </a:p>
      </dgm:t>
    </dgm:pt>
    <dgm:pt modelId="{C1F9BD74-2EF7-4F4C-906B-28E06177CCD5}" type="pres">
      <dgm:prSet presAssocID="{0C8566CA-C7C4-464C-BBB9-FA55AD601FCB}" presName="childText" presStyleLbl="revTx" presStyleIdx="3" presStyleCnt="7">
        <dgm:presLayoutVars>
          <dgm:bulletEnabled val="1"/>
        </dgm:presLayoutVars>
      </dgm:prSet>
      <dgm:spPr/>
      <dgm:t>
        <a:bodyPr/>
        <a:lstStyle/>
        <a:p>
          <a:endParaRPr lang="zh-CN" altLang="en-US"/>
        </a:p>
      </dgm:t>
    </dgm:pt>
    <dgm:pt modelId="{A46A7D3D-79AC-4D2F-AB7B-A7B788F89B64}" type="pres">
      <dgm:prSet presAssocID="{0E2168B0-C31C-4A36-8627-2C372781E76E}" presName="parentText" presStyleLbl="node1" presStyleIdx="4" presStyleCnt="7">
        <dgm:presLayoutVars>
          <dgm:chMax val="0"/>
          <dgm:bulletEnabled val="1"/>
        </dgm:presLayoutVars>
      </dgm:prSet>
      <dgm:spPr/>
      <dgm:t>
        <a:bodyPr/>
        <a:lstStyle/>
        <a:p>
          <a:endParaRPr lang="zh-CN" altLang="en-US"/>
        </a:p>
      </dgm:t>
    </dgm:pt>
    <dgm:pt modelId="{73130AAC-0259-41A1-9B7D-2EF9EE6746D2}" type="pres">
      <dgm:prSet presAssocID="{0E2168B0-C31C-4A36-8627-2C372781E76E}" presName="childText" presStyleLbl="revTx" presStyleIdx="4" presStyleCnt="7">
        <dgm:presLayoutVars>
          <dgm:bulletEnabled val="1"/>
        </dgm:presLayoutVars>
      </dgm:prSet>
      <dgm:spPr/>
      <dgm:t>
        <a:bodyPr/>
        <a:lstStyle/>
        <a:p>
          <a:endParaRPr lang="zh-CN" altLang="en-US"/>
        </a:p>
      </dgm:t>
    </dgm:pt>
    <dgm:pt modelId="{58FB8A77-82FB-4923-B6CD-03650D1ADD69}" type="pres">
      <dgm:prSet presAssocID="{D6DD52A1-7AC1-4278-9A04-7B35F471DBC5}" presName="parentText" presStyleLbl="node1" presStyleIdx="5" presStyleCnt="7">
        <dgm:presLayoutVars>
          <dgm:chMax val="0"/>
          <dgm:bulletEnabled val="1"/>
        </dgm:presLayoutVars>
      </dgm:prSet>
      <dgm:spPr/>
      <dgm:t>
        <a:bodyPr/>
        <a:lstStyle/>
        <a:p>
          <a:endParaRPr lang="zh-CN" altLang="en-US"/>
        </a:p>
      </dgm:t>
    </dgm:pt>
    <dgm:pt modelId="{6C501464-E183-484E-8CE0-F1BB8A819BD3}" type="pres">
      <dgm:prSet presAssocID="{D6DD52A1-7AC1-4278-9A04-7B35F471DBC5}" presName="childText" presStyleLbl="revTx" presStyleIdx="5" presStyleCnt="7">
        <dgm:presLayoutVars>
          <dgm:bulletEnabled val="1"/>
        </dgm:presLayoutVars>
      </dgm:prSet>
      <dgm:spPr/>
      <dgm:t>
        <a:bodyPr/>
        <a:lstStyle/>
        <a:p>
          <a:endParaRPr lang="zh-CN" altLang="en-US"/>
        </a:p>
      </dgm:t>
    </dgm:pt>
    <dgm:pt modelId="{F41FF4E7-0322-4FDD-8291-5BA7FF30DB94}" type="pres">
      <dgm:prSet presAssocID="{E2850DC5-CEE9-468C-91B0-7E5DF2352E92}" presName="parentText" presStyleLbl="node1" presStyleIdx="6" presStyleCnt="7">
        <dgm:presLayoutVars>
          <dgm:chMax val="0"/>
          <dgm:bulletEnabled val="1"/>
        </dgm:presLayoutVars>
      </dgm:prSet>
      <dgm:spPr/>
      <dgm:t>
        <a:bodyPr/>
        <a:lstStyle/>
        <a:p>
          <a:endParaRPr lang="zh-CN" altLang="en-US"/>
        </a:p>
      </dgm:t>
    </dgm:pt>
    <dgm:pt modelId="{3095E7AE-3F23-4384-B7CE-D0611AC75AFF}" type="pres">
      <dgm:prSet presAssocID="{E2850DC5-CEE9-468C-91B0-7E5DF2352E92}" presName="childText" presStyleLbl="revTx" presStyleIdx="6" presStyleCnt="7">
        <dgm:presLayoutVars>
          <dgm:bulletEnabled val="1"/>
        </dgm:presLayoutVars>
      </dgm:prSet>
      <dgm:spPr/>
      <dgm:t>
        <a:bodyPr/>
        <a:lstStyle/>
        <a:p>
          <a:endParaRPr lang="zh-CN" altLang="en-US"/>
        </a:p>
      </dgm:t>
    </dgm:pt>
  </dgm:ptLst>
  <dgm:cxnLst>
    <dgm:cxn modelId="{D8333B89-F7C9-467F-B7D9-BFEF973924E8}" srcId="{27F1ED63-2038-4D9D-997A-75331FACC4C1}" destId="{0C8566CA-C7C4-464C-BBB9-FA55AD601FCB}" srcOrd="3" destOrd="0" parTransId="{A18D0010-D8AE-403C-936C-F864B0C9C51F}" sibTransId="{437641EB-3910-4694-9E15-8525C7950890}"/>
    <dgm:cxn modelId="{CF653CD4-9D44-46B6-B4FA-C2C69E77287F}" srcId="{27F1ED63-2038-4D9D-997A-75331FACC4C1}" destId="{1DF81135-CEF1-4DD9-AF31-74188374F6C6}" srcOrd="2" destOrd="0" parTransId="{5F2A6611-C573-43B2-AFBF-15A199E487CE}" sibTransId="{F2FD0300-A905-4966-B3AB-26982C593E01}"/>
    <dgm:cxn modelId="{2F5E468F-DB41-47C7-8FE3-DF9FF1201A6E}" srcId="{27F1ED63-2038-4D9D-997A-75331FACC4C1}" destId="{0E2168B0-C31C-4A36-8627-2C372781E76E}" srcOrd="4" destOrd="0" parTransId="{F6984C9A-E9E4-4397-9295-5CA6E4DE7797}" sibTransId="{FC2BFD82-C15E-4793-987F-F08742B13167}"/>
    <dgm:cxn modelId="{88EF619E-7016-4EB4-98A2-D49D6DA97743}" srcId="{C7D4E992-0100-4FE2-9E5A-085F9EF633F6}" destId="{2A7C70B4-2C81-4066-BC8E-8560FB77F909}" srcOrd="0" destOrd="0" parTransId="{8B9265FD-A2CA-4263-BBBC-1D93D2C23BFD}" sibTransId="{57C2AA14-E73E-43F7-8C47-8B10281EE980}"/>
    <dgm:cxn modelId="{ADB1A9CD-982B-4054-AE51-CAFF9F043E16}" type="presOf" srcId="{F799CA6C-633A-45E8-A4F1-F9B1C1D08D8C}" destId="{3095E7AE-3F23-4384-B7CE-D0611AC75AFF}" srcOrd="0" destOrd="0" presId="urn:microsoft.com/office/officeart/2005/8/layout/vList2"/>
    <dgm:cxn modelId="{1F6FCAAE-5E04-467B-8E4A-947FE4709606}" type="presOf" srcId="{E2850DC5-CEE9-468C-91B0-7E5DF2352E92}" destId="{F41FF4E7-0322-4FDD-8291-5BA7FF30DB94}" srcOrd="0" destOrd="0" presId="urn:microsoft.com/office/officeart/2005/8/layout/vList2"/>
    <dgm:cxn modelId="{ED68BD3F-6A23-4EE8-9998-9F8AD4DE89D3}" type="presOf" srcId="{27F1ED63-2038-4D9D-997A-75331FACC4C1}" destId="{A1A6BC1C-CB16-4E1D-9A4C-88BBC48CE73E}" srcOrd="0" destOrd="0" presId="urn:microsoft.com/office/officeart/2005/8/layout/vList2"/>
    <dgm:cxn modelId="{6A072BE8-C288-49E1-B701-B4C6E1DE2CBC}" srcId="{0C8566CA-C7C4-464C-BBB9-FA55AD601FCB}" destId="{EDA2F367-85E2-45F0-A7B4-A25D83CB98E0}" srcOrd="0" destOrd="0" parTransId="{11D914EA-BF3F-413E-97D9-8AAE73A14BFD}" sibTransId="{755228AD-CC25-4217-8EFA-EDBC59DE4174}"/>
    <dgm:cxn modelId="{B16137A4-B0A8-444D-8006-E261EDD1042A}" srcId="{27F1ED63-2038-4D9D-997A-75331FACC4C1}" destId="{D6DD52A1-7AC1-4278-9A04-7B35F471DBC5}" srcOrd="5" destOrd="0" parTransId="{EC6EAF26-AF9C-4526-8372-E7E99C3A0F16}" sibTransId="{597BBF3D-0E45-494B-8E32-2A08502CC5F5}"/>
    <dgm:cxn modelId="{5374858C-DD6B-49CC-A279-3F34DB8B089C}" type="presOf" srcId="{D6DD52A1-7AC1-4278-9A04-7B35F471DBC5}" destId="{58FB8A77-82FB-4923-B6CD-03650D1ADD69}" srcOrd="0" destOrd="0" presId="urn:microsoft.com/office/officeart/2005/8/layout/vList2"/>
    <dgm:cxn modelId="{669C9D34-19FA-42BF-87F8-F85C05F99EE9}" srcId="{E2850DC5-CEE9-468C-91B0-7E5DF2352E92}" destId="{F799CA6C-633A-45E8-A4F1-F9B1C1D08D8C}" srcOrd="0" destOrd="0" parTransId="{341316B5-17A5-4265-B322-FB1E6AAB77C6}" sibTransId="{7A709975-DC5A-4ECC-9DC9-526A4F119E85}"/>
    <dgm:cxn modelId="{04665EDB-3AC6-4797-9377-120E262EFCA0}" type="presOf" srcId="{76A01224-2501-4770-A270-A732646CFFAB}" destId="{33677BC5-EF25-414A-93B5-D1BB19137AE5}" srcOrd="0" destOrd="0" presId="urn:microsoft.com/office/officeart/2005/8/layout/vList2"/>
    <dgm:cxn modelId="{8B099DCE-1697-4AC0-B0CB-89559E1A9936}" srcId="{27F1ED63-2038-4D9D-997A-75331FACC4C1}" destId="{7C82C607-F2E6-4168-B9DF-B950AB64BD0D}" srcOrd="0" destOrd="0" parTransId="{3495AD6A-32BF-4905-BC3E-C8E461452654}" sibTransId="{DACCB3A7-5B54-4D5C-A4B2-17A7469A9F3F}"/>
    <dgm:cxn modelId="{A911D792-B495-4DE4-88B7-2C018FDC1896}" type="presOf" srcId="{EDA2F367-85E2-45F0-A7B4-A25D83CB98E0}" destId="{C1F9BD74-2EF7-4F4C-906B-28E06177CCD5}" srcOrd="0" destOrd="0" presId="urn:microsoft.com/office/officeart/2005/8/layout/vList2"/>
    <dgm:cxn modelId="{577E7A21-B1F5-4422-8D08-2410D862F6B6}" type="presOf" srcId="{0E2168B0-C31C-4A36-8627-2C372781E76E}" destId="{A46A7D3D-79AC-4D2F-AB7B-A7B788F89B64}" srcOrd="0" destOrd="0" presId="urn:microsoft.com/office/officeart/2005/8/layout/vList2"/>
    <dgm:cxn modelId="{B8ED1A2D-1945-4B75-B217-70C40BD15AA2}" type="presOf" srcId="{7C82C607-F2E6-4168-B9DF-B950AB64BD0D}" destId="{AF9ECE38-CDDF-4887-B3DD-A0B38CDB52CC}" srcOrd="0" destOrd="0" presId="urn:microsoft.com/office/officeart/2005/8/layout/vList2"/>
    <dgm:cxn modelId="{0144C16C-663E-44C1-918D-C130B308A77B}" type="presOf" srcId="{1DF81135-CEF1-4DD9-AF31-74188374F6C6}" destId="{E472B7C2-98D5-4127-BFB5-B2D15B8F613A}" srcOrd="0" destOrd="0" presId="urn:microsoft.com/office/officeart/2005/8/layout/vList2"/>
    <dgm:cxn modelId="{58409558-EFA5-4D67-8CB7-5AAA738A78CF}" type="presOf" srcId="{0C8566CA-C7C4-464C-BBB9-FA55AD601FCB}" destId="{F5DCE2EB-582D-4996-9565-6E1E2455569E}" srcOrd="0" destOrd="0" presId="urn:microsoft.com/office/officeart/2005/8/layout/vList2"/>
    <dgm:cxn modelId="{F8C0E3C5-D5D6-4F0B-B34A-B28F24894C51}" type="presOf" srcId="{155C1C97-50EB-4B53-9723-099F9A0E419E}" destId="{73130AAC-0259-41A1-9B7D-2EF9EE6746D2}" srcOrd="0" destOrd="0" presId="urn:microsoft.com/office/officeart/2005/8/layout/vList2"/>
    <dgm:cxn modelId="{6BDC55B3-F42A-42AC-9BEB-162EE03860D5}" type="presOf" srcId="{C7D4E992-0100-4FE2-9E5A-085F9EF633F6}" destId="{395E226C-F8D9-4CC8-B1DA-DFC0C7D38247}" srcOrd="0" destOrd="0" presId="urn:microsoft.com/office/officeart/2005/8/layout/vList2"/>
    <dgm:cxn modelId="{0D20008A-48D1-4A5E-87B9-3111569C6BAD}" srcId="{D6DD52A1-7AC1-4278-9A04-7B35F471DBC5}" destId="{287FD7F3-4B72-4D39-B6AF-C1A52753C0E3}" srcOrd="0" destOrd="0" parTransId="{4151B601-22C4-4C82-9A5D-3B213E1BC57B}" sibTransId="{302010FD-975C-4419-BA64-D567E4F19CB9}"/>
    <dgm:cxn modelId="{3A402DA0-CFC8-4F7F-BB1E-DAFF836FF195}" srcId="{27F1ED63-2038-4D9D-997A-75331FACC4C1}" destId="{C7D4E992-0100-4FE2-9E5A-085F9EF633F6}" srcOrd="1" destOrd="0" parTransId="{5D70809C-3C00-466B-B162-31B5C441CC23}" sibTransId="{B97A2D8B-F8FA-4D4D-865C-05B911EA129B}"/>
    <dgm:cxn modelId="{FCB07F09-4CDF-4859-84CB-29379C1E5BF1}" type="presOf" srcId="{2A7C70B4-2C81-4066-BC8E-8560FB77F909}" destId="{437EB359-B5F2-42B4-8719-3564181E4006}" srcOrd="0" destOrd="0" presId="urn:microsoft.com/office/officeart/2005/8/layout/vList2"/>
    <dgm:cxn modelId="{70B818C8-C814-4EDE-8A4A-3AF053C95000}" srcId="{1DF81135-CEF1-4DD9-AF31-74188374F6C6}" destId="{76A01224-2501-4770-A270-A732646CFFAB}" srcOrd="0" destOrd="0" parTransId="{42A6E05A-3A9F-4116-A9CD-B17140C09D7E}" sibTransId="{6B29E8C1-61D0-4A05-8FEA-24A33C797D4E}"/>
    <dgm:cxn modelId="{03D705F1-F09D-472D-B098-8363D452D986}" srcId="{27F1ED63-2038-4D9D-997A-75331FACC4C1}" destId="{E2850DC5-CEE9-468C-91B0-7E5DF2352E92}" srcOrd="6" destOrd="0" parTransId="{115EA414-D47D-4E95-90C7-E08E3161403E}" sibTransId="{DF44BC34-8C41-4FB6-8683-48F9B921522B}"/>
    <dgm:cxn modelId="{56951350-02C5-4CAC-8D1F-3D2A7F203D61}" srcId="{7C82C607-F2E6-4168-B9DF-B950AB64BD0D}" destId="{9D299180-511A-4DBF-B14B-8B4F564FEEF7}" srcOrd="0" destOrd="0" parTransId="{E950F8E2-085F-44B6-9718-1680C69FB436}" sibTransId="{3B008471-FD2F-40C7-B9D2-148A54B80445}"/>
    <dgm:cxn modelId="{91A6D6BD-A560-4B22-9C41-4B7B03837013}" type="presOf" srcId="{9D299180-511A-4DBF-B14B-8B4F564FEEF7}" destId="{11F52808-F1BC-4EDC-AC61-23C75B4DD91C}" srcOrd="0" destOrd="0" presId="urn:microsoft.com/office/officeart/2005/8/layout/vList2"/>
    <dgm:cxn modelId="{84FFCD0D-E1D3-41CC-9C59-050145B53BA0}" srcId="{0E2168B0-C31C-4A36-8627-2C372781E76E}" destId="{155C1C97-50EB-4B53-9723-099F9A0E419E}" srcOrd="0" destOrd="0" parTransId="{7DCBA3E5-766A-4A47-A7DC-249C1EE44FA7}" sibTransId="{182DF6D8-AAFE-40EA-A76C-1BE451BDED11}"/>
    <dgm:cxn modelId="{6435D976-50B1-47E3-8395-715BB82409A0}" type="presOf" srcId="{287FD7F3-4B72-4D39-B6AF-C1A52753C0E3}" destId="{6C501464-E183-484E-8CE0-F1BB8A819BD3}" srcOrd="0" destOrd="0" presId="urn:microsoft.com/office/officeart/2005/8/layout/vList2"/>
    <dgm:cxn modelId="{3B34964D-0E78-450B-A0EA-78DC0E732DE6}" type="presParOf" srcId="{A1A6BC1C-CB16-4E1D-9A4C-88BBC48CE73E}" destId="{AF9ECE38-CDDF-4887-B3DD-A0B38CDB52CC}" srcOrd="0" destOrd="0" presId="urn:microsoft.com/office/officeart/2005/8/layout/vList2"/>
    <dgm:cxn modelId="{102EDFE8-F4AF-497A-9D63-9EC30B0EF57A}" type="presParOf" srcId="{A1A6BC1C-CB16-4E1D-9A4C-88BBC48CE73E}" destId="{11F52808-F1BC-4EDC-AC61-23C75B4DD91C}" srcOrd="1" destOrd="0" presId="urn:microsoft.com/office/officeart/2005/8/layout/vList2"/>
    <dgm:cxn modelId="{974573A7-B59F-4E45-9035-0B79E87E7B55}" type="presParOf" srcId="{A1A6BC1C-CB16-4E1D-9A4C-88BBC48CE73E}" destId="{395E226C-F8D9-4CC8-B1DA-DFC0C7D38247}" srcOrd="2" destOrd="0" presId="urn:microsoft.com/office/officeart/2005/8/layout/vList2"/>
    <dgm:cxn modelId="{346F664C-3F7A-438A-A056-76B5CBCB2C99}" type="presParOf" srcId="{A1A6BC1C-CB16-4E1D-9A4C-88BBC48CE73E}" destId="{437EB359-B5F2-42B4-8719-3564181E4006}" srcOrd="3" destOrd="0" presId="urn:microsoft.com/office/officeart/2005/8/layout/vList2"/>
    <dgm:cxn modelId="{F0CA4729-04A9-4196-A667-F59385FEC5BD}" type="presParOf" srcId="{A1A6BC1C-CB16-4E1D-9A4C-88BBC48CE73E}" destId="{E472B7C2-98D5-4127-BFB5-B2D15B8F613A}" srcOrd="4" destOrd="0" presId="urn:microsoft.com/office/officeart/2005/8/layout/vList2"/>
    <dgm:cxn modelId="{F2D5D307-9D7D-45BB-A640-8F1EAAC6C6FE}" type="presParOf" srcId="{A1A6BC1C-CB16-4E1D-9A4C-88BBC48CE73E}" destId="{33677BC5-EF25-414A-93B5-D1BB19137AE5}" srcOrd="5" destOrd="0" presId="urn:microsoft.com/office/officeart/2005/8/layout/vList2"/>
    <dgm:cxn modelId="{53BAC758-B33B-4A7F-AA2C-90B45D2B6502}" type="presParOf" srcId="{A1A6BC1C-CB16-4E1D-9A4C-88BBC48CE73E}" destId="{F5DCE2EB-582D-4996-9565-6E1E2455569E}" srcOrd="6" destOrd="0" presId="urn:microsoft.com/office/officeart/2005/8/layout/vList2"/>
    <dgm:cxn modelId="{F195A1B0-0A41-4BB4-BEA7-0CFC9B2BF680}" type="presParOf" srcId="{A1A6BC1C-CB16-4E1D-9A4C-88BBC48CE73E}" destId="{C1F9BD74-2EF7-4F4C-906B-28E06177CCD5}" srcOrd="7" destOrd="0" presId="urn:microsoft.com/office/officeart/2005/8/layout/vList2"/>
    <dgm:cxn modelId="{D502F034-FA9E-46F0-BE88-109024C5B6EB}" type="presParOf" srcId="{A1A6BC1C-CB16-4E1D-9A4C-88BBC48CE73E}" destId="{A46A7D3D-79AC-4D2F-AB7B-A7B788F89B64}" srcOrd="8" destOrd="0" presId="urn:microsoft.com/office/officeart/2005/8/layout/vList2"/>
    <dgm:cxn modelId="{DC624BF2-71B1-4126-A040-78A6096EA119}" type="presParOf" srcId="{A1A6BC1C-CB16-4E1D-9A4C-88BBC48CE73E}" destId="{73130AAC-0259-41A1-9B7D-2EF9EE6746D2}" srcOrd="9" destOrd="0" presId="urn:microsoft.com/office/officeart/2005/8/layout/vList2"/>
    <dgm:cxn modelId="{3610A558-6780-4EFB-B700-18080206D721}" type="presParOf" srcId="{A1A6BC1C-CB16-4E1D-9A4C-88BBC48CE73E}" destId="{58FB8A77-82FB-4923-B6CD-03650D1ADD69}" srcOrd="10" destOrd="0" presId="urn:microsoft.com/office/officeart/2005/8/layout/vList2"/>
    <dgm:cxn modelId="{2A98533F-775C-4E71-B396-2F25D656EF88}" type="presParOf" srcId="{A1A6BC1C-CB16-4E1D-9A4C-88BBC48CE73E}" destId="{6C501464-E183-484E-8CE0-F1BB8A819BD3}" srcOrd="11" destOrd="0" presId="urn:microsoft.com/office/officeart/2005/8/layout/vList2"/>
    <dgm:cxn modelId="{06664820-E800-4050-8406-E5F6F8791798}" type="presParOf" srcId="{A1A6BC1C-CB16-4E1D-9A4C-88BBC48CE73E}" destId="{F41FF4E7-0322-4FDD-8291-5BA7FF30DB94}" srcOrd="12" destOrd="0" presId="urn:microsoft.com/office/officeart/2005/8/layout/vList2"/>
    <dgm:cxn modelId="{F9A3EDF5-4628-469A-A2AE-2BAC4C14604B}" type="presParOf" srcId="{A1A6BC1C-CB16-4E1D-9A4C-88BBC48CE73E}" destId="{3095E7AE-3F23-4384-B7CE-D0611AC75AFF}" srcOrd="1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8843D5-CCDE-4F18-9ADB-83420A67BA2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7F23E6DA-79BE-46AF-B9DC-86A8929D5D99}">
      <dgm:prSet/>
      <dgm:spPr>
        <a:solidFill>
          <a:schemeClr val="accent1">
            <a:lumMod val="50000"/>
          </a:schemeClr>
        </a:solidFill>
      </dgm:spPr>
      <dgm:t>
        <a:bodyPr/>
        <a:lstStyle/>
        <a:p>
          <a:pPr rtl="0"/>
          <a:r>
            <a:rPr lang="zh-CN" b="1" smtClean="0"/>
            <a:t>实验步骤：</a:t>
          </a:r>
          <a:endParaRPr lang="zh-CN" b="1"/>
        </a:p>
      </dgm:t>
    </dgm:pt>
    <dgm:pt modelId="{3B5A9E75-6DCE-4C1C-B8ED-4E1E51908E41}" type="parTrans" cxnId="{9323A428-B349-471E-B1C1-28B8A4BDDAFF}">
      <dgm:prSet/>
      <dgm:spPr/>
      <dgm:t>
        <a:bodyPr/>
        <a:lstStyle/>
        <a:p>
          <a:endParaRPr lang="zh-CN" altLang="en-US" b="1"/>
        </a:p>
      </dgm:t>
    </dgm:pt>
    <dgm:pt modelId="{2B537C50-29F8-4BBC-897D-35308A735F12}" type="sibTrans" cxnId="{9323A428-B349-471E-B1C1-28B8A4BDDAFF}">
      <dgm:prSet/>
      <dgm:spPr/>
      <dgm:t>
        <a:bodyPr/>
        <a:lstStyle/>
        <a:p>
          <a:endParaRPr lang="zh-CN" altLang="en-US" b="1"/>
        </a:p>
      </dgm:t>
    </dgm:pt>
    <dgm:pt modelId="{528B097B-666C-46EA-AD04-BCDAD8E73711}">
      <dgm:prSet/>
      <dgm:spPr/>
      <dgm:t>
        <a:bodyPr/>
        <a:lstStyle/>
        <a:p>
          <a:pPr rtl="0"/>
          <a:r>
            <a:rPr lang="en-US" b="1" smtClean="0"/>
            <a:t>1. </a:t>
          </a:r>
          <a:r>
            <a:rPr lang="zh-CN" b="1" smtClean="0"/>
            <a:t>项目分析与概要设计</a:t>
          </a:r>
          <a:endParaRPr lang="zh-CN" b="1"/>
        </a:p>
      </dgm:t>
    </dgm:pt>
    <dgm:pt modelId="{8B87783A-EF97-4448-B344-F4D362A4142A}" type="parTrans" cxnId="{60688E57-D17A-43FF-9E1A-BE09417A8CC5}">
      <dgm:prSet/>
      <dgm:spPr/>
      <dgm:t>
        <a:bodyPr/>
        <a:lstStyle/>
        <a:p>
          <a:endParaRPr lang="zh-CN" altLang="en-US" b="1"/>
        </a:p>
      </dgm:t>
    </dgm:pt>
    <dgm:pt modelId="{8105C694-C508-4011-A327-A86846641AD5}" type="sibTrans" cxnId="{60688E57-D17A-43FF-9E1A-BE09417A8CC5}">
      <dgm:prSet/>
      <dgm:spPr/>
      <dgm:t>
        <a:bodyPr/>
        <a:lstStyle/>
        <a:p>
          <a:endParaRPr lang="zh-CN" altLang="en-US" b="1"/>
        </a:p>
      </dgm:t>
    </dgm:pt>
    <dgm:pt modelId="{B176FDDF-5BC9-4E4A-8B7C-80485098BB90}">
      <dgm:prSet/>
      <dgm:spPr/>
      <dgm:t>
        <a:bodyPr/>
        <a:lstStyle/>
        <a:p>
          <a:pPr rtl="0"/>
          <a:r>
            <a:rPr lang="en-US" b="1" smtClean="0"/>
            <a:t>2. </a:t>
          </a:r>
          <a:r>
            <a:rPr lang="zh-CN" b="1" smtClean="0"/>
            <a:t>数据结构与详细设计</a:t>
          </a:r>
          <a:endParaRPr lang="zh-CN" b="1"/>
        </a:p>
      </dgm:t>
    </dgm:pt>
    <dgm:pt modelId="{4DCF704E-D6BA-4D78-8C20-E12CE211907C}" type="parTrans" cxnId="{061C35DD-5CF4-473B-B817-E8CD6DAFE006}">
      <dgm:prSet/>
      <dgm:spPr/>
      <dgm:t>
        <a:bodyPr/>
        <a:lstStyle/>
        <a:p>
          <a:endParaRPr lang="zh-CN" altLang="en-US" b="1"/>
        </a:p>
      </dgm:t>
    </dgm:pt>
    <dgm:pt modelId="{20B40C57-159F-48BD-9807-ED28697A94C6}" type="sibTrans" cxnId="{061C35DD-5CF4-473B-B817-E8CD6DAFE006}">
      <dgm:prSet/>
      <dgm:spPr/>
      <dgm:t>
        <a:bodyPr/>
        <a:lstStyle/>
        <a:p>
          <a:endParaRPr lang="zh-CN" altLang="en-US" b="1"/>
        </a:p>
      </dgm:t>
    </dgm:pt>
    <dgm:pt modelId="{06F7DF86-F18A-4882-87DA-8CF4DD39E4C1}">
      <dgm:prSet/>
      <dgm:spPr/>
      <dgm:t>
        <a:bodyPr/>
        <a:lstStyle/>
        <a:p>
          <a:pPr rtl="0"/>
          <a:r>
            <a:rPr lang="zh-CN" b="1" smtClean="0"/>
            <a:t>（</a:t>
          </a:r>
          <a:r>
            <a:rPr lang="en-US" b="1" smtClean="0"/>
            <a:t>1</a:t>
          </a:r>
          <a:r>
            <a:rPr lang="zh-CN" b="1" smtClean="0"/>
            <a:t>）数据结构</a:t>
          </a:r>
          <a:endParaRPr lang="zh-CN" b="1"/>
        </a:p>
      </dgm:t>
    </dgm:pt>
    <dgm:pt modelId="{CD6D9189-FB49-411E-8DF1-211D9CA04765}" type="parTrans" cxnId="{86DFBF83-1211-44AA-B109-3661E228B921}">
      <dgm:prSet/>
      <dgm:spPr/>
      <dgm:t>
        <a:bodyPr/>
        <a:lstStyle/>
        <a:p>
          <a:endParaRPr lang="zh-CN" altLang="en-US" b="1"/>
        </a:p>
      </dgm:t>
    </dgm:pt>
    <dgm:pt modelId="{6EE35F51-9E40-452C-AA99-FFFAF4083058}" type="sibTrans" cxnId="{86DFBF83-1211-44AA-B109-3661E228B921}">
      <dgm:prSet/>
      <dgm:spPr/>
      <dgm:t>
        <a:bodyPr/>
        <a:lstStyle/>
        <a:p>
          <a:endParaRPr lang="zh-CN" altLang="en-US" b="1"/>
        </a:p>
      </dgm:t>
    </dgm:pt>
    <dgm:pt modelId="{0E65C880-4945-46C4-9713-CC3F417414C2}">
      <dgm:prSet/>
      <dgm:spPr/>
      <dgm:t>
        <a:bodyPr/>
        <a:lstStyle/>
        <a:p>
          <a:pPr rtl="0"/>
          <a:r>
            <a:rPr lang="zh-CN" b="1" smtClean="0"/>
            <a:t>（</a:t>
          </a:r>
          <a:r>
            <a:rPr lang="en-US" b="1" smtClean="0"/>
            <a:t>2</a:t>
          </a:r>
          <a:r>
            <a:rPr lang="zh-CN" b="1" smtClean="0"/>
            <a:t>）详细设计</a:t>
          </a:r>
          <a:endParaRPr lang="zh-CN" b="1"/>
        </a:p>
      </dgm:t>
    </dgm:pt>
    <dgm:pt modelId="{8660F891-CB37-40F1-B2EE-E2DEB3A3E6D1}" type="parTrans" cxnId="{92B0AF55-F31C-4C98-BAB8-6807EEF6543D}">
      <dgm:prSet/>
      <dgm:spPr/>
      <dgm:t>
        <a:bodyPr/>
        <a:lstStyle/>
        <a:p>
          <a:endParaRPr lang="zh-CN" altLang="en-US" b="1"/>
        </a:p>
      </dgm:t>
    </dgm:pt>
    <dgm:pt modelId="{8E97CDF6-C5D2-4011-9B46-009D5A974518}" type="sibTrans" cxnId="{92B0AF55-F31C-4C98-BAB8-6807EEF6543D}">
      <dgm:prSet/>
      <dgm:spPr/>
      <dgm:t>
        <a:bodyPr/>
        <a:lstStyle/>
        <a:p>
          <a:endParaRPr lang="zh-CN" altLang="en-US" b="1"/>
        </a:p>
      </dgm:t>
    </dgm:pt>
    <dgm:pt modelId="{2782FE7B-D6AD-4D12-9CA0-7E0C9A5565C8}">
      <dgm:prSet/>
      <dgm:spPr>
        <a:solidFill>
          <a:schemeClr val="accent1">
            <a:lumMod val="50000"/>
          </a:schemeClr>
        </a:solidFill>
      </dgm:spPr>
      <dgm:t>
        <a:bodyPr/>
        <a:lstStyle/>
        <a:p>
          <a:pPr rtl="0"/>
          <a:r>
            <a:rPr lang="zh-CN" b="1" dirty="0" smtClean="0"/>
            <a:t>实验数据及结果分析：</a:t>
          </a:r>
          <a:endParaRPr lang="zh-CN" b="1" dirty="0"/>
        </a:p>
      </dgm:t>
    </dgm:pt>
    <dgm:pt modelId="{13772868-9FAC-4F76-9F49-2DFB44BEAD0C}" type="parTrans" cxnId="{29BAB2B1-76C1-448C-AE0E-9A7F1D55768A}">
      <dgm:prSet/>
      <dgm:spPr/>
      <dgm:t>
        <a:bodyPr/>
        <a:lstStyle/>
        <a:p>
          <a:endParaRPr lang="zh-CN" altLang="en-US" b="1"/>
        </a:p>
      </dgm:t>
    </dgm:pt>
    <dgm:pt modelId="{F5B2DFAD-74B2-4FBF-98F8-2BDFFFE82D00}" type="sibTrans" cxnId="{29BAB2B1-76C1-448C-AE0E-9A7F1D55768A}">
      <dgm:prSet/>
      <dgm:spPr/>
      <dgm:t>
        <a:bodyPr/>
        <a:lstStyle/>
        <a:p>
          <a:endParaRPr lang="zh-CN" altLang="en-US" b="1"/>
        </a:p>
      </dgm:t>
    </dgm:pt>
    <dgm:pt modelId="{95721FC9-3967-43C2-87B3-9C1C3865BB5A}">
      <dgm:prSet/>
      <dgm:spPr>
        <a:solidFill>
          <a:schemeClr val="accent1">
            <a:lumMod val="50000"/>
          </a:schemeClr>
        </a:solidFill>
      </dgm:spPr>
      <dgm:t>
        <a:bodyPr/>
        <a:lstStyle/>
        <a:p>
          <a:pPr rtl="0"/>
          <a:r>
            <a:rPr lang="zh-CN" b="1" dirty="0" smtClean="0"/>
            <a:t>总结及心得体会：</a:t>
          </a:r>
          <a:endParaRPr lang="zh-CN" b="1" dirty="0"/>
        </a:p>
      </dgm:t>
    </dgm:pt>
    <dgm:pt modelId="{468F50C8-D7F9-4FD2-96D3-90F8F1EF3BD4}" type="parTrans" cxnId="{B070E809-7098-44E6-935C-EE8C4ECF5352}">
      <dgm:prSet/>
      <dgm:spPr/>
      <dgm:t>
        <a:bodyPr/>
        <a:lstStyle/>
        <a:p>
          <a:endParaRPr lang="zh-CN" altLang="en-US" b="1"/>
        </a:p>
      </dgm:t>
    </dgm:pt>
    <dgm:pt modelId="{40270911-4B55-44E6-9D1D-99B13E8A6A90}" type="sibTrans" cxnId="{B070E809-7098-44E6-935C-EE8C4ECF5352}">
      <dgm:prSet/>
      <dgm:spPr/>
      <dgm:t>
        <a:bodyPr/>
        <a:lstStyle/>
        <a:p>
          <a:endParaRPr lang="zh-CN" altLang="en-US" b="1"/>
        </a:p>
      </dgm:t>
    </dgm:pt>
    <dgm:pt modelId="{21937FC9-EE9C-45FE-B750-31FEE5039D1C}">
      <dgm:prSet/>
      <dgm:spPr>
        <a:solidFill>
          <a:schemeClr val="accent1">
            <a:lumMod val="50000"/>
          </a:schemeClr>
        </a:solidFill>
      </dgm:spPr>
      <dgm:t>
        <a:bodyPr/>
        <a:lstStyle/>
        <a:p>
          <a:pPr rtl="0"/>
          <a:r>
            <a:rPr lang="zh-CN" b="1" dirty="0" smtClean="0"/>
            <a:t>对本实验过程及方法、手段的改进建议</a:t>
          </a:r>
          <a:endParaRPr lang="zh-CN" b="1" dirty="0"/>
        </a:p>
      </dgm:t>
    </dgm:pt>
    <dgm:pt modelId="{692F84BE-20BF-417F-B2D7-394177EF1528}" type="parTrans" cxnId="{1256A12A-2117-473A-A310-9E42A9A55476}">
      <dgm:prSet/>
      <dgm:spPr/>
      <dgm:t>
        <a:bodyPr/>
        <a:lstStyle/>
        <a:p>
          <a:endParaRPr lang="zh-CN" altLang="en-US" b="1"/>
        </a:p>
      </dgm:t>
    </dgm:pt>
    <dgm:pt modelId="{A505490A-DC5F-4443-9377-8D7F433A3FD2}" type="sibTrans" cxnId="{1256A12A-2117-473A-A310-9E42A9A55476}">
      <dgm:prSet/>
      <dgm:spPr/>
      <dgm:t>
        <a:bodyPr/>
        <a:lstStyle/>
        <a:p>
          <a:endParaRPr lang="zh-CN" altLang="en-US" b="1"/>
        </a:p>
      </dgm:t>
    </dgm:pt>
    <dgm:pt modelId="{31B5E1A0-B680-4ABB-879A-84095040C926}">
      <dgm:prSet/>
      <dgm:spPr>
        <a:solidFill>
          <a:schemeClr val="accent1">
            <a:lumMod val="50000"/>
          </a:schemeClr>
        </a:solidFill>
      </dgm:spPr>
      <dgm:t>
        <a:bodyPr/>
        <a:lstStyle/>
        <a:p>
          <a:pPr rtl="0"/>
          <a:r>
            <a:rPr lang="zh-CN" b="1" dirty="0" smtClean="0"/>
            <a:t>独创性声明与分工说明</a:t>
          </a:r>
          <a:endParaRPr lang="zh-CN" b="1" dirty="0"/>
        </a:p>
      </dgm:t>
    </dgm:pt>
    <dgm:pt modelId="{DC732854-AC58-445B-95AA-293483D8CF33}" type="parTrans" cxnId="{8028CAF2-F9DD-4503-A9AF-4654C6ABBEF2}">
      <dgm:prSet/>
      <dgm:spPr/>
      <dgm:t>
        <a:bodyPr/>
        <a:lstStyle/>
        <a:p>
          <a:endParaRPr lang="zh-CN" altLang="en-US" b="1"/>
        </a:p>
      </dgm:t>
    </dgm:pt>
    <dgm:pt modelId="{F32921C6-F247-49B8-84BE-8F864F870EBE}" type="sibTrans" cxnId="{8028CAF2-F9DD-4503-A9AF-4654C6ABBEF2}">
      <dgm:prSet/>
      <dgm:spPr/>
      <dgm:t>
        <a:bodyPr/>
        <a:lstStyle/>
        <a:p>
          <a:endParaRPr lang="zh-CN" altLang="en-US" b="1"/>
        </a:p>
      </dgm:t>
    </dgm:pt>
    <dgm:pt modelId="{FC564404-7DDA-47CC-967A-ADE39091C691}">
      <dgm:prSet/>
      <dgm:spPr/>
      <dgm:t>
        <a:bodyPr/>
        <a:lstStyle/>
        <a:p>
          <a:pPr rtl="0"/>
          <a:endParaRPr lang="zh-CN" b="1" dirty="0"/>
        </a:p>
      </dgm:t>
    </dgm:pt>
    <dgm:pt modelId="{0DD2387F-C4ED-42EE-AB70-0F7ECFAAAF92}" type="parTrans" cxnId="{B8C191A8-14FB-48D2-8052-1CD1730069A1}">
      <dgm:prSet/>
      <dgm:spPr/>
      <dgm:t>
        <a:bodyPr/>
        <a:lstStyle/>
        <a:p>
          <a:endParaRPr lang="zh-CN" altLang="en-US" b="1"/>
        </a:p>
      </dgm:t>
    </dgm:pt>
    <dgm:pt modelId="{2A36A7B2-8FD5-4EAC-B2A5-7863219ADAA6}" type="sibTrans" cxnId="{B8C191A8-14FB-48D2-8052-1CD1730069A1}">
      <dgm:prSet/>
      <dgm:spPr/>
      <dgm:t>
        <a:bodyPr/>
        <a:lstStyle/>
        <a:p>
          <a:endParaRPr lang="zh-CN" altLang="en-US" b="1"/>
        </a:p>
      </dgm:t>
    </dgm:pt>
    <dgm:pt modelId="{EA92A739-B4B0-42EC-AAC2-0DC2C4A5F80E}">
      <dgm:prSet/>
      <dgm:spPr/>
      <dgm:t>
        <a:bodyPr/>
        <a:lstStyle/>
        <a:p>
          <a:pPr rtl="0"/>
          <a:endParaRPr lang="zh-CN" b="1" dirty="0"/>
        </a:p>
      </dgm:t>
    </dgm:pt>
    <dgm:pt modelId="{D01112C8-D19E-4250-82B3-3358FD8E5976}" type="parTrans" cxnId="{C089BE21-FA33-4FB8-943A-65FD6FBA4FE4}">
      <dgm:prSet/>
      <dgm:spPr/>
      <dgm:t>
        <a:bodyPr/>
        <a:lstStyle/>
        <a:p>
          <a:endParaRPr lang="zh-CN" altLang="en-US" b="1"/>
        </a:p>
      </dgm:t>
    </dgm:pt>
    <dgm:pt modelId="{80610FA8-C8D8-47D6-87F4-6F125D11BFC5}" type="sibTrans" cxnId="{C089BE21-FA33-4FB8-943A-65FD6FBA4FE4}">
      <dgm:prSet/>
      <dgm:spPr/>
      <dgm:t>
        <a:bodyPr/>
        <a:lstStyle/>
        <a:p>
          <a:endParaRPr lang="zh-CN" altLang="en-US" b="1"/>
        </a:p>
      </dgm:t>
    </dgm:pt>
    <dgm:pt modelId="{25A04F7C-990F-49E4-94AA-793D5BB945E4}">
      <dgm:prSet/>
      <dgm:spPr/>
      <dgm:t>
        <a:bodyPr/>
        <a:lstStyle/>
        <a:p>
          <a:pPr rtl="0"/>
          <a:endParaRPr lang="zh-CN" b="1" dirty="0"/>
        </a:p>
      </dgm:t>
    </dgm:pt>
    <dgm:pt modelId="{E2FB82D0-3986-4C68-B97B-5B316D672705}" type="parTrans" cxnId="{2A758124-51F8-40A0-81F5-10018DA43F64}">
      <dgm:prSet/>
      <dgm:spPr/>
      <dgm:t>
        <a:bodyPr/>
        <a:lstStyle/>
        <a:p>
          <a:endParaRPr lang="zh-CN" altLang="en-US" b="1"/>
        </a:p>
      </dgm:t>
    </dgm:pt>
    <dgm:pt modelId="{DEC7738A-CFD9-42F6-A6A5-D8BB1F4C08C9}" type="sibTrans" cxnId="{2A758124-51F8-40A0-81F5-10018DA43F64}">
      <dgm:prSet/>
      <dgm:spPr/>
      <dgm:t>
        <a:bodyPr/>
        <a:lstStyle/>
        <a:p>
          <a:endParaRPr lang="zh-CN" altLang="en-US" b="1"/>
        </a:p>
      </dgm:t>
    </dgm:pt>
    <dgm:pt modelId="{4980E43B-7271-4D17-8DB8-0824D419BD6D}" type="pres">
      <dgm:prSet presAssocID="{CC8843D5-CCDE-4F18-9ADB-83420A67BA25}" presName="linear" presStyleCnt="0">
        <dgm:presLayoutVars>
          <dgm:animLvl val="lvl"/>
          <dgm:resizeHandles val="exact"/>
        </dgm:presLayoutVars>
      </dgm:prSet>
      <dgm:spPr/>
      <dgm:t>
        <a:bodyPr/>
        <a:lstStyle/>
        <a:p>
          <a:endParaRPr lang="zh-CN" altLang="en-US"/>
        </a:p>
      </dgm:t>
    </dgm:pt>
    <dgm:pt modelId="{746B5B18-59A4-4169-9271-DF8B4B8D4986}" type="pres">
      <dgm:prSet presAssocID="{7F23E6DA-79BE-46AF-B9DC-86A8929D5D99}" presName="parentText" presStyleLbl="node1" presStyleIdx="0" presStyleCnt="5">
        <dgm:presLayoutVars>
          <dgm:chMax val="0"/>
          <dgm:bulletEnabled val="1"/>
        </dgm:presLayoutVars>
      </dgm:prSet>
      <dgm:spPr/>
      <dgm:t>
        <a:bodyPr/>
        <a:lstStyle/>
        <a:p>
          <a:endParaRPr lang="zh-CN" altLang="en-US"/>
        </a:p>
      </dgm:t>
    </dgm:pt>
    <dgm:pt modelId="{EA6E2509-54B4-4A19-A3F7-D9470F31800C}" type="pres">
      <dgm:prSet presAssocID="{7F23E6DA-79BE-46AF-B9DC-86A8929D5D99}" presName="childText" presStyleLbl="revTx" presStyleIdx="0" presStyleCnt="4">
        <dgm:presLayoutVars>
          <dgm:bulletEnabled val="1"/>
        </dgm:presLayoutVars>
      </dgm:prSet>
      <dgm:spPr/>
      <dgm:t>
        <a:bodyPr/>
        <a:lstStyle/>
        <a:p>
          <a:endParaRPr lang="zh-CN" altLang="en-US"/>
        </a:p>
      </dgm:t>
    </dgm:pt>
    <dgm:pt modelId="{306DF39B-9273-4118-AB31-6FDCAA2CF427}" type="pres">
      <dgm:prSet presAssocID="{2782FE7B-D6AD-4D12-9CA0-7E0C9A5565C8}" presName="parentText" presStyleLbl="node1" presStyleIdx="1" presStyleCnt="5">
        <dgm:presLayoutVars>
          <dgm:chMax val="0"/>
          <dgm:bulletEnabled val="1"/>
        </dgm:presLayoutVars>
      </dgm:prSet>
      <dgm:spPr/>
      <dgm:t>
        <a:bodyPr/>
        <a:lstStyle/>
        <a:p>
          <a:endParaRPr lang="zh-CN" altLang="en-US"/>
        </a:p>
      </dgm:t>
    </dgm:pt>
    <dgm:pt modelId="{4DC11C38-33BA-4308-A887-7275BF8B43CC}" type="pres">
      <dgm:prSet presAssocID="{2782FE7B-D6AD-4D12-9CA0-7E0C9A5565C8}" presName="childText" presStyleLbl="revTx" presStyleIdx="1" presStyleCnt="4">
        <dgm:presLayoutVars>
          <dgm:bulletEnabled val="1"/>
        </dgm:presLayoutVars>
      </dgm:prSet>
      <dgm:spPr/>
      <dgm:t>
        <a:bodyPr/>
        <a:lstStyle/>
        <a:p>
          <a:endParaRPr lang="zh-CN" altLang="en-US"/>
        </a:p>
      </dgm:t>
    </dgm:pt>
    <dgm:pt modelId="{A04D8F11-9CD9-4FAA-B68B-EE0F5480EDAB}" type="pres">
      <dgm:prSet presAssocID="{95721FC9-3967-43C2-87B3-9C1C3865BB5A}" presName="parentText" presStyleLbl="node1" presStyleIdx="2" presStyleCnt="5">
        <dgm:presLayoutVars>
          <dgm:chMax val="0"/>
          <dgm:bulletEnabled val="1"/>
        </dgm:presLayoutVars>
      </dgm:prSet>
      <dgm:spPr/>
      <dgm:t>
        <a:bodyPr/>
        <a:lstStyle/>
        <a:p>
          <a:endParaRPr lang="zh-CN" altLang="en-US"/>
        </a:p>
      </dgm:t>
    </dgm:pt>
    <dgm:pt modelId="{EF343948-6B77-4EDF-8666-1FDD31223A26}" type="pres">
      <dgm:prSet presAssocID="{95721FC9-3967-43C2-87B3-9C1C3865BB5A}" presName="childText" presStyleLbl="revTx" presStyleIdx="2" presStyleCnt="4">
        <dgm:presLayoutVars>
          <dgm:bulletEnabled val="1"/>
        </dgm:presLayoutVars>
      </dgm:prSet>
      <dgm:spPr/>
      <dgm:t>
        <a:bodyPr/>
        <a:lstStyle/>
        <a:p>
          <a:endParaRPr lang="zh-CN" altLang="en-US"/>
        </a:p>
      </dgm:t>
    </dgm:pt>
    <dgm:pt modelId="{2BCFCABF-CA8E-46CA-99A0-2D87DA989412}" type="pres">
      <dgm:prSet presAssocID="{21937FC9-EE9C-45FE-B750-31FEE5039D1C}" presName="parentText" presStyleLbl="node1" presStyleIdx="3" presStyleCnt="5">
        <dgm:presLayoutVars>
          <dgm:chMax val="0"/>
          <dgm:bulletEnabled val="1"/>
        </dgm:presLayoutVars>
      </dgm:prSet>
      <dgm:spPr/>
      <dgm:t>
        <a:bodyPr/>
        <a:lstStyle/>
        <a:p>
          <a:endParaRPr lang="zh-CN" altLang="en-US"/>
        </a:p>
      </dgm:t>
    </dgm:pt>
    <dgm:pt modelId="{D19293FA-B528-4C77-BF5A-0849EEBEBEE8}" type="pres">
      <dgm:prSet presAssocID="{21937FC9-EE9C-45FE-B750-31FEE5039D1C}" presName="childText" presStyleLbl="revTx" presStyleIdx="3" presStyleCnt="4">
        <dgm:presLayoutVars>
          <dgm:bulletEnabled val="1"/>
        </dgm:presLayoutVars>
      </dgm:prSet>
      <dgm:spPr/>
      <dgm:t>
        <a:bodyPr/>
        <a:lstStyle/>
        <a:p>
          <a:endParaRPr lang="zh-CN" altLang="en-US"/>
        </a:p>
      </dgm:t>
    </dgm:pt>
    <dgm:pt modelId="{B60997E1-B615-4A91-97BC-CD256CF951EA}" type="pres">
      <dgm:prSet presAssocID="{31B5E1A0-B680-4ABB-879A-84095040C926}" presName="parentText" presStyleLbl="node1" presStyleIdx="4" presStyleCnt="5">
        <dgm:presLayoutVars>
          <dgm:chMax val="0"/>
          <dgm:bulletEnabled val="1"/>
        </dgm:presLayoutVars>
      </dgm:prSet>
      <dgm:spPr/>
      <dgm:t>
        <a:bodyPr/>
        <a:lstStyle/>
        <a:p>
          <a:endParaRPr lang="zh-CN" altLang="en-US"/>
        </a:p>
      </dgm:t>
    </dgm:pt>
  </dgm:ptLst>
  <dgm:cxnLst>
    <dgm:cxn modelId="{92B0AF55-F31C-4C98-BAB8-6807EEF6543D}" srcId="{B176FDDF-5BC9-4E4A-8B7C-80485098BB90}" destId="{0E65C880-4945-46C4-9713-CC3F417414C2}" srcOrd="1" destOrd="0" parTransId="{8660F891-CB37-40F1-B2EE-E2DEB3A3E6D1}" sibTransId="{8E97CDF6-C5D2-4011-9B46-009D5A974518}"/>
    <dgm:cxn modelId="{B070E809-7098-44E6-935C-EE8C4ECF5352}" srcId="{CC8843D5-CCDE-4F18-9ADB-83420A67BA25}" destId="{95721FC9-3967-43C2-87B3-9C1C3865BB5A}" srcOrd="2" destOrd="0" parTransId="{468F50C8-D7F9-4FD2-96D3-90F8F1EF3BD4}" sibTransId="{40270911-4B55-44E6-9D1D-99B13E8A6A90}"/>
    <dgm:cxn modelId="{1256A12A-2117-473A-A310-9E42A9A55476}" srcId="{CC8843D5-CCDE-4F18-9ADB-83420A67BA25}" destId="{21937FC9-EE9C-45FE-B750-31FEE5039D1C}" srcOrd="3" destOrd="0" parTransId="{692F84BE-20BF-417F-B2D7-394177EF1528}" sibTransId="{A505490A-DC5F-4443-9377-8D7F433A3FD2}"/>
    <dgm:cxn modelId="{8028CAF2-F9DD-4503-A9AF-4654C6ABBEF2}" srcId="{CC8843D5-CCDE-4F18-9ADB-83420A67BA25}" destId="{31B5E1A0-B680-4ABB-879A-84095040C926}" srcOrd="4" destOrd="0" parTransId="{DC732854-AC58-445B-95AA-293483D8CF33}" sibTransId="{F32921C6-F247-49B8-84BE-8F864F870EBE}"/>
    <dgm:cxn modelId="{061C35DD-5CF4-473B-B817-E8CD6DAFE006}" srcId="{7F23E6DA-79BE-46AF-B9DC-86A8929D5D99}" destId="{B176FDDF-5BC9-4E4A-8B7C-80485098BB90}" srcOrd="1" destOrd="0" parTransId="{4DCF704E-D6BA-4D78-8C20-E12CE211907C}" sibTransId="{20B40C57-159F-48BD-9807-ED28697A94C6}"/>
    <dgm:cxn modelId="{9323A428-B349-471E-B1C1-28B8A4BDDAFF}" srcId="{CC8843D5-CCDE-4F18-9ADB-83420A67BA25}" destId="{7F23E6DA-79BE-46AF-B9DC-86A8929D5D99}" srcOrd="0" destOrd="0" parTransId="{3B5A9E75-6DCE-4C1C-B8ED-4E1E51908E41}" sibTransId="{2B537C50-29F8-4BBC-897D-35308A735F12}"/>
    <dgm:cxn modelId="{60688E57-D17A-43FF-9E1A-BE09417A8CC5}" srcId="{7F23E6DA-79BE-46AF-B9DC-86A8929D5D99}" destId="{528B097B-666C-46EA-AD04-BCDAD8E73711}" srcOrd="0" destOrd="0" parTransId="{8B87783A-EF97-4448-B344-F4D362A4142A}" sibTransId="{8105C694-C508-4011-A327-A86846641AD5}"/>
    <dgm:cxn modelId="{8978BD3D-9CE1-4344-9D46-788A4D36562B}" type="presOf" srcId="{25A04F7C-990F-49E4-94AA-793D5BB945E4}" destId="{D19293FA-B528-4C77-BF5A-0849EEBEBEE8}" srcOrd="0" destOrd="0" presId="urn:microsoft.com/office/officeart/2005/8/layout/vList2"/>
    <dgm:cxn modelId="{2B5C6367-D15A-43BF-8745-889BD9DDE7E2}" type="presOf" srcId="{0E65C880-4945-46C4-9713-CC3F417414C2}" destId="{EA6E2509-54B4-4A19-A3F7-D9470F31800C}" srcOrd="0" destOrd="3" presId="urn:microsoft.com/office/officeart/2005/8/layout/vList2"/>
    <dgm:cxn modelId="{8C5E0074-F64A-4FB1-8F64-7041E53495D1}" type="presOf" srcId="{2782FE7B-D6AD-4D12-9CA0-7E0C9A5565C8}" destId="{306DF39B-9273-4118-AB31-6FDCAA2CF427}" srcOrd="0" destOrd="0" presId="urn:microsoft.com/office/officeart/2005/8/layout/vList2"/>
    <dgm:cxn modelId="{29BAB2B1-76C1-448C-AE0E-9A7F1D55768A}" srcId="{CC8843D5-CCDE-4F18-9ADB-83420A67BA25}" destId="{2782FE7B-D6AD-4D12-9CA0-7E0C9A5565C8}" srcOrd="1" destOrd="0" parTransId="{13772868-9FAC-4F76-9F49-2DFB44BEAD0C}" sibTransId="{F5B2DFAD-74B2-4FBF-98F8-2BDFFFE82D00}"/>
    <dgm:cxn modelId="{ACDCE92B-2175-40EE-A99E-C4A9077A1FF9}" type="presOf" srcId="{528B097B-666C-46EA-AD04-BCDAD8E73711}" destId="{EA6E2509-54B4-4A19-A3F7-D9470F31800C}" srcOrd="0" destOrd="0" presId="urn:microsoft.com/office/officeart/2005/8/layout/vList2"/>
    <dgm:cxn modelId="{B9D9E3BF-9600-4BCB-AC02-82667F42D775}" type="presOf" srcId="{EA92A739-B4B0-42EC-AAC2-0DC2C4A5F80E}" destId="{EF343948-6B77-4EDF-8666-1FDD31223A26}" srcOrd="0" destOrd="0" presId="urn:microsoft.com/office/officeart/2005/8/layout/vList2"/>
    <dgm:cxn modelId="{429A1BFE-BC2E-4EE6-A797-137BEACC484F}" type="presOf" srcId="{06F7DF86-F18A-4882-87DA-8CF4DD39E4C1}" destId="{EA6E2509-54B4-4A19-A3F7-D9470F31800C}" srcOrd="0" destOrd="2" presId="urn:microsoft.com/office/officeart/2005/8/layout/vList2"/>
    <dgm:cxn modelId="{F78A8DBF-1F23-4A95-92A2-8844327A0E9E}" type="presOf" srcId="{21937FC9-EE9C-45FE-B750-31FEE5039D1C}" destId="{2BCFCABF-CA8E-46CA-99A0-2D87DA989412}" srcOrd="0" destOrd="0" presId="urn:microsoft.com/office/officeart/2005/8/layout/vList2"/>
    <dgm:cxn modelId="{B0FE330D-0C45-4A94-BA24-BC7024411796}" type="presOf" srcId="{7F23E6DA-79BE-46AF-B9DC-86A8929D5D99}" destId="{746B5B18-59A4-4169-9271-DF8B4B8D4986}" srcOrd="0" destOrd="0" presId="urn:microsoft.com/office/officeart/2005/8/layout/vList2"/>
    <dgm:cxn modelId="{A2124061-88B6-4E58-A83C-6AF3B0ACDF3B}" type="presOf" srcId="{FC564404-7DDA-47CC-967A-ADE39091C691}" destId="{4DC11C38-33BA-4308-A887-7275BF8B43CC}" srcOrd="0" destOrd="0" presId="urn:microsoft.com/office/officeart/2005/8/layout/vList2"/>
    <dgm:cxn modelId="{2785D5F2-9DDF-4739-BAD7-84FB3B7C0338}" type="presOf" srcId="{CC8843D5-CCDE-4F18-9ADB-83420A67BA25}" destId="{4980E43B-7271-4D17-8DB8-0824D419BD6D}" srcOrd="0" destOrd="0" presId="urn:microsoft.com/office/officeart/2005/8/layout/vList2"/>
    <dgm:cxn modelId="{B8C191A8-14FB-48D2-8052-1CD1730069A1}" srcId="{2782FE7B-D6AD-4D12-9CA0-7E0C9A5565C8}" destId="{FC564404-7DDA-47CC-967A-ADE39091C691}" srcOrd="0" destOrd="0" parTransId="{0DD2387F-C4ED-42EE-AB70-0F7ECFAAAF92}" sibTransId="{2A36A7B2-8FD5-4EAC-B2A5-7863219ADAA6}"/>
    <dgm:cxn modelId="{2A758124-51F8-40A0-81F5-10018DA43F64}" srcId="{21937FC9-EE9C-45FE-B750-31FEE5039D1C}" destId="{25A04F7C-990F-49E4-94AA-793D5BB945E4}" srcOrd="0" destOrd="0" parTransId="{E2FB82D0-3986-4C68-B97B-5B316D672705}" sibTransId="{DEC7738A-CFD9-42F6-A6A5-D8BB1F4C08C9}"/>
    <dgm:cxn modelId="{181693B4-B28C-421A-9122-8A4E64E7A2DF}" type="presOf" srcId="{31B5E1A0-B680-4ABB-879A-84095040C926}" destId="{B60997E1-B615-4A91-97BC-CD256CF951EA}" srcOrd="0" destOrd="0" presId="urn:microsoft.com/office/officeart/2005/8/layout/vList2"/>
    <dgm:cxn modelId="{6B0E8D86-B7D6-4A9A-B812-DAC823A5DAB5}" type="presOf" srcId="{95721FC9-3967-43C2-87B3-9C1C3865BB5A}" destId="{A04D8F11-9CD9-4FAA-B68B-EE0F5480EDAB}" srcOrd="0" destOrd="0" presId="urn:microsoft.com/office/officeart/2005/8/layout/vList2"/>
    <dgm:cxn modelId="{C089BE21-FA33-4FB8-943A-65FD6FBA4FE4}" srcId="{95721FC9-3967-43C2-87B3-9C1C3865BB5A}" destId="{EA92A739-B4B0-42EC-AAC2-0DC2C4A5F80E}" srcOrd="0" destOrd="0" parTransId="{D01112C8-D19E-4250-82B3-3358FD8E5976}" sibTransId="{80610FA8-C8D8-47D6-87F4-6F125D11BFC5}"/>
    <dgm:cxn modelId="{86DFBF83-1211-44AA-B109-3661E228B921}" srcId="{B176FDDF-5BC9-4E4A-8B7C-80485098BB90}" destId="{06F7DF86-F18A-4882-87DA-8CF4DD39E4C1}" srcOrd="0" destOrd="0" parTransId="{CD6D9189-FB49-411E-8DF1-211D9CA04765}" sibTransId="{6EE35F51-9E40-452C-AA99-FFFAF4083058}"/>
    <dgm:cxn modelId="{FE429FEC-A987-4C4C-A87A-3FB9BC250F2F}" type="presOf" srcId="{B176FDDF-5BC9-4E4A-8B7C-80485098BB90}" destId="{EA6E2509-54B4-4A19-A3F7-D9470F31800C}" srcOrd="0" destOrd="1" presId="urn:microsoft.com/office/officeart/2005/8/layout/vList2"/>
    <dgm:cxn modelId="{17FB0BB0-4BDB-4C63-B20E-970D22DBDED2}" type="presParOf" srcId="{4980E43B-7271-4D17-8DB8-0824D419BD6D}" destId="{746B5B18-59A4-4169-9271-DF8B4B8D4986}" srcOrd="0" destOrd="0" presId="urn:microsoft.com/office/officeart/2005/8/layout/vList2"/>
    <dgm:cxn modelId="{5AE6EBF7-D46E-4131-A5D6-830B710C6F78}" type="presParOf" srcId="{4980E43B-7271-4D17-8DB8-0824D419BD6D}" destId="{EA6E2509-54B4-4A19-A3F7-D9470F31800C}" srcOrd="1" destOrd="0" presId="urn:microsoft.com/office/officeart/2005/8/layout/vList2"/>
    <dgm:cxn modelId="{BBD3C761-DA7C-4FE6-A882-09ED73B0A2ED}" type="presParOf" srcId="{4980E43B-7271-4D17-8DB8-0824D419BD6D}" destId="{306DF39B-9273-4118-AB31-6FDCAA2CF427}" srcOrd="2" destOrd="0" presId="urn:microsoft.com/office/officeart/2005/8/layout/vList2"/>
    <dgm:cxn modelId="{974194C1-3B46-4C24-81A7-6CCD1F658039}" type="presParOf" srcId="{4980E43B-7271-4D17-8DB8-0824D419BD6D}" destId="{4DC11C38-33BA-4308-A887-7275BF8B43CC}" srcOrd="3" destOrd="0" presId="urn:microsoft.com/office/officeart/2005/8/layout/vList2"/>
    <dgm:cxn modelId="{A464E23A-068E-49CF-B8F6-4CFBCC6CBB08}" type="presParOf" srcId="{4980E43B-7271-4D17-8DB8-0824D419BD6D}" destId="{A04D8F11-9CD9-4FAA-B68B-EE0F5480EDAB}" srcOrd="4" destOrd="0" presId="urn:microsoft.com/office/officeart/2005/8/layout/vList2"/>
    <dgm:cxn modelId="{A3E39E16-53C7-486E-AB72-995EA8B6DFF5}" type="presParOf" srcId="{4980E43B-7271-4D17-8DB8-0824D419BD6D}" destId="{EF343948-6B77-4EDF-8666-1FDD31223A26}" srcOrd="5" destOrd="0" presId="urn:microsoft.com/office/officeart/2005/8/layout/vList2"/>
    <dgm:cxn modelId="{EDCD56EA-E92B-4C4B-971E-08C62497E0CA}" type="presParOf" srcId="{4980E43B-7271-4D17-8DB8-0824D419BD6D}" destId="{2BCFCABF-CA8E-46CA-99A0-2D87DA989412}" srcOrd="6" destOrd="0" presId="urn:microsoft.com/office/officeart/2005/8/layout/vList2"/>
    <dgm:cxn modelId="{64FCFFDE-56CF-4346-944F-428641EAF7BB}" type="presParOf" srcId="{4980E43B-7271-4D17-8DB8-0824D419BD6D}" destId="{D19293FA-B528-4C77-BF5A-0849EEBEBEE8}" srcOrd="7" destOrd="0" presId="urn:microsoft.com/office/officeart/2005/8/layout/vList2"/>
    <dgm:cxn modelId="{0A38B5E7-E0D4-4086-B3DB-0B0268B3200C}" type="presParOf" srcId="{4980E43B-7271-4D17-8DB8-0824D419BD6D}" destId="{B60997E1-B615-4A91-97BC-CD256CF951E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9ECE38-CDDF-4887-B3DD-A0B38CDB52CC}">
      <dsp:nvSpPr>
        <dsp:cNvPr id="0" name=""/>
        <dsp:cNvSpPr/>
      </dsp:nvSpPr>
      <dsp:spPr>
        <a:xfrm>
          <a:off x="0" y="74241"/>
          <a:ext cx="7772400" cy="427635"/>
        </a:xfrm>
        <a:prstGeom prst="roundRect">
          <a:avLst/>
        </a:prstGeom>
        <a:solidFill>
          <a:schemeClr val="accent1">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zh-CN" altLang="en-US" sz="1700" b="1" kern="1200" dirty="0" smtClean="0"/>
            <a:t>封面</a:t>
          </a:r>
          <a:endParaRPr lang="zh-CN" altLang="en-US" sz="1700" b="1" kern="1200" dirty="0"/>
        </a:p>
      </dsp:txBody>
      <dsp:txXfrm>
        <a:off x="20875" y="95116"/>
        <a:ext cx="7730650" cy="385885"/>
      </dsp:txXfrm>
    </dsp:sp>
    <dsp:sp modelId="{11F52808-F1BC-4EDC-AC61-23C75B4DD91C}">
      <dsp:nvSpPr>
        <dsp:cNvPr id="0" name=""/>
        <dsp:cNvSpPr/>
      </dsp:nvSpPr>
      <dsp:spPr>
        <a:xfrm>
          <a:off x="0" y="501876"/>
          <a:ext cx="77724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74" tIns="21590" rIns="120904" bIns="21590" numCol="1" spcCol="1270" anchor="t" anchorCtr="0">
          <a:noAutofit/>
        </a:bodyPr>
        <a:lstStyle/>
        <a:p>
          <a:pPr marL="114300" lvl="1" indent="-114300" algn="l" defTabSz="577850">
            <a:lnSpc>
              <a:spcPct val="90000"/>
            </a:lnSpc>
            <a:spcBef>
              <a:spcPct val="0"/>
            </a:spcBef>
            <a:spcAft>
              <a:spcPct val="20000"/>
            </a:spcAft>
            <a:buChar char="••"/>
          </a:pPr>
          <a:endParaRPr lang="zh-CN" altLang="en-US" sz="1300" b="1" kern="1200" dirty="0"/>
        </a:p>
      </dsp:txBody>
      <dsp:txXfrm>
        <a:off x="0" y="501876"/>
        <a:ext cx="7772400" cy="281520"/>
      </dsp:txXfrm>
    </dsp:sp>
    <dsp:sp modelId="{395E226C-F8D9-4CC8-B1DA-DFC0C7D38247}">
      <dsp:nvSpPr>
        <dsp:cNvPr id="0" name=""/>
        <dsp:cNvSpPr/>
      </dsp:nvSpPr>
      <dsp:spPr>
        <a:xfrm>
          <a:off x="0" y="783396"/>
          <a:ext cx="7772400" cy="427635"/>
        </a:xfrm>
        <a:prstGeom prst="roundRect">
          <a:avLst/>
        </a:prstGeom>
        <a:solidFill>
          <a:schemeClr val="accent1">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zh-CN" sz="1700" b="1" kern="1200" dirty="0" smtClean="0"/>
            <a:t>实验室名称：</a:t>
          </a:r>
          <a:endParaRPr lang="zh-CN" altLang="en-US" sz="1700" b="1" kern="1200" dirty="0"/>
        </a:p>
      </dsp:txBody>
      <dsp:txXfrm>
        <a:off x="20875" y="804271"/>
        <a:ext cx="7730650" cy="385885"/>
      </dsp:txXfrm>
    </dsp:sp>
    <dsp:sp modelId="{437EB359-B5F2-42B4-8719-3564181E4006}">
      <dsp:nvSpPr>
        <dsp:cNvPr id="0" name=""/>
        <dsp:cNvSpPr/>
      </dsp:nvSpPr>
      <dsp:spPr>
        <a:xfrm>
          <a:off x="0" y="1211031"/>
          <a:ext cx="77724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74" tIns="21590" rIns="120904" bIns="21590" numCol="1" spcCol="1270" anchor="t" anchorCtr="0">
          <a:noAutofit/>
        </a:bodyPr>
        <a:lstStyle/>
        <a:p>
          <a:pPr marL="114300" lvl="1" indent="-114300" algn="l" defTabSz="577850">
            <a:lnSpc>
              <a:spcPct val="90000"/>
            </a:lnSpc>
            <a:spcBef>
              <a:spcPct val="0"/>
            </a:spcBef>
            <a:spcAft>
              <a:spcPct val="20000"/>
            </a:spcAft>
            <a:buChar char="••"/>
          </a:pPr>
          <a:endParaRPr lang="zh-CN" altLang="en-US" sz="1300" b="1" kern="1200" dirty="0"/>
        </a:p>
      </dsp:txBody>
      <dsp:txXfrm>
        <a:off x="0" y="1211031"/>
        <a:ext cx="7772400" cy="281520"/>
      </dsp:txXfrm>
    </dsp:sp>
    <dsp:sp modelId="{E472B7C2-98D5-4127-BFB5-B2D15B8F613A}">
      <dsp:nvSpPr>
        <dsp:cNvPr id="0" name=""/>
        <dsp:cNvSpPr/>
      </dsp:nvSpPr>
      <dsp:spPr>
        <a:xfrm>
          <a:off x="0" y="1492551"/>
          <a:ext cx="7772400" cy="427635"/>
        </a:xfrm>
        <a:prstGeom prst="roundRect">
          <a:avLst/>
        </a:prstGeom>
        <a:solidFill>
          <a:schemeClr val="accent1">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zh-CN" sz="1700" b="1" kern="1200" dirty="0" smtClean="0"/>
            <a:t>实验项目名称： </a:t>
          </a:r>
          <a:endParaRPr lang="zh-CN" sz="1700" b="1" kern="1200" dirty="0"/>
        </a:p>
      </dsp:txBody>
      <dsp:txXfrm>
        <a:off x="20875" y="1513426"/>
        <a:ext cx="7730650" cy="385885"/>
      </dsp:txXfrm>
    </dsp:sp>
    <dsp:sp modelId="{33677BC5-EF25-414A-93B5-D1BB19137AE5}">
      <dsp:nvSpPr>
        <dsp:cNvPr id="0" name=""/>
        <dsp:cNvSpPr/>
      </dsp:nvSpPr>
      <dsp:spPr>
        <a:xfrm>
          <a:off x="0" y="1920186"/>
          <a:ext cx="77724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74" tIns="21590" rIns="120904" bIns="21590" numCol="1" spcCol="1270" anchor="t" anchorCtr="0">
          <a:noAutofit/>
        </a:bodyPr>
        <a:lstStyle/>
        <a:p>
          <a:pPr marL="114300" lvl="1" indent="-114300" algn="l" defTabSz="577850">
            <a:lnSpc>
              <a:spcPct val="90000"/>
            </a:lnSpc>
            <a:spcBef>
              <a:spcPct val="0"/>
            </a:spcBef>
            <a:spcAft>
              <a:spcPct val="20000"/>
            </a:spcAft>
            <a:buChar char="••"/>
          </a:pPr>
          <a:endParaRPr lang="zh-CN" sz="1300" b="1" kern="1200" dirty="0"/>
        </a:p>
      </dsp:txBody>
      <dsp:txXfrm>
        <a:off x="0" y="1920186"/>
        <a:ext cx="7772400" cy="281520"/>
      </dsp:txXfrm>
    </dsp:sp>
    <dsp:sp modelId="{F5DCE2EB-582D-4996-9565-6E1E2455569E}">
      <dsp:nvSpPr>
        <dsp:cNvPr id="0" name=""/>
        <dsp:cNvSpPr/>
      </dsp:nvSpPr>
      <dsp:spPr>
        <a:xfrm>
          <a:off x="0" y="2201706"/>
          <a:ext cx="7772400" cy="427635"/>
        </a:xfrm>
        <a:prstGeom prst="roundRect">
          <a:avLst/>
        </a:prstGeom>
        <a:solidFill>
          <a:schemeClr val="accent1">
            <a:lumMod val="50000"/>
          </a:schemeClr>
        </a:solidFill>
        <a:ln w="38100" cap="flat" cmpd="sng" algn="ctr">
          <a:solidFill>
            <a:schemeClr val="lt1"/>
          </a:solidFill>
          <a:prstDash val="solid"/>
        </a:ln>
        <a:effectLst>
          <a:glow rad="63500">
            <a:schemeClr val="accent1">
              <a:alpha val="45000"/>
              <a:satMod val="120000"/>
            </a:schemeClr>
          </a:glow>
        </a:effectLst>
      </dsp:spPr>
      <dsp:style>
        <a:lnRef idx="3">
          <a:schemeClr val="lt1"/>
        </a:lnRef>
        <a:fillRef idx="1">
          <a:schemeClr val="accent1"/>
        </a:fillRef>
        <a:effectRef idx="1">
          <a:schemeClr val="accent1"/>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zh-CN" sz="1700" b="1" kern="1200" dirty="0" smtClean="0"/>
            <a:t>实验原理：</a:t>
          </a:r>
          <a:endParaRPr lang="zh-CN" sz="1700" b="1" kern="1200" dirty="0"/>
        </a:p>
      </dsp:txBody>
      <dsp:txXfrm>
        <a:off x="20875" y="2222581"/>
        <a:ext cx="7730650" cy="385885"/>
      </dsp:txXfrm>
    </dsp:sp>
    <dsp:sp modelId="{C1F9BD74-2EF7-4F4C-906B-28E06177CCD5}">
      <dsp:nvSpPr>
        <dsp:cNvPr id="0" name=""/>
        <dsp:cNvSpPr/>
      </dsp:nvSpPr>
      <dsp:spPr>
        <a:xfrm>
          <a:off x="0" y="2629341"/>
          <a:ext cx="77724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74" tIns="21590" rIns="120904" bIns="21590" numCol="1" spcCol="1270" anchor="t" anchorCtr="0">
          <a:noAutofit/>
        </a:bodyPr>
        <a:lstStyle/>
        <a:p>
          <a:pPr marL="114300" lvl="1" indent="-114300" algn="l" defTabSz="577850">
            <a:lnSpc>
              <a:spcPct val="90000"/>
            </a:lnSpc>
            <a:spcBef>
              <a:spcPct val="0"/>
            </a:spcBef>
            <a:spcAft>
              <a:spcPct val="20000"/>
            </a:spcAft>
            <a:buChar char="••"/>
          </a:pPr>
          <a:endParaRPr lang="zh-CN" sz="1300" b="1" kern="1200" dirty="0"/>
        </a:p>
      </dsp:txBody>
      <dsp:txXfrm>
        <a:off x="0" y="2629341"/>
        <a:ext cx="7772400" cy="281520"/>
      </dsp:txXfrm>
    </dsp:sp>
    <dsp:sp modelId="{A46A7D3D-79AC-4D2F-AB7B-A7B788F89B64}">
      <dsp:nvSpPr>
        <dsp:cNvPr id="0" name=""/>
        <dsp:cNvSpPr/>
      </dsp:nvSpPr>
      <dsp:spPr>
        <a:xfrm>
          <a:off x="0" y="2910861"/>
          <a:ext cx="7772400" cy="427635"/>
        </a:xfrm>
        <a:prstGeom prst="roundRect">
          <a:avLst/>
        </a:prstGeom>
        <a:solidFill>
          <a:schemeClr val="accent1">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zh-CN" sz="1700" b="1" kern="1200" dirty="0" smtClean="0"/>
            <a:t>实验目的：</a:t>
          </a:r>
          <a:endParaRPr lang="zh-CN" sz="1700" b="1" kern="1200" dirty="0"/>
        </a:p>
      </dsp:txBody>
      <dsp:txXfrm>
        <a:off x="20875" y="2931736"/>
        <a:ext cx="7730650" cy="385885"/>
      </dsp:txXfrm>
    </dsp:sp>
    <dsp:sp modelId="{73130AAC-0259-41A1-9B7D-2EF9EE6746D2}">
      <dsp:nvSpPr>
        <dsp:cNvPr id="0" name=""/>
        <dsp:cNvSpPr/>
      </dsp:nvSpPr>
      <dsp:spPr>
        <a:xfrm>
          <a:off x="0" y="3338496"/>
          <a:ext cx="77724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74" tIns="21590" rIns="120904" bIns="21590" numCol="1" spcCol="1270" anchor="t" anchorCtr="0">
          <a:noAutofit/>
        </a:bodyPr>
        <a:lstStyle/>
        <a:p>
          <a:pPr marL="114300" lvl="1" indent="-114300" algn="l" defTabSz="577850">
            <a:lnSpc>
              <a:spcPct val="90000"/>
            </a:lnSpc>
            <a:spcBef>
              <a:spcPct val="0"/>
            </a:spcBef>
            <a:spcAft>
              <a:spcPct val="20000"/>
            </a:spcAft>
            <a:buChar char="••"/>
          </a:pPr>
          <a:endParaRPr lang="zh-CN" sz="1300" b="1" kern="1200" dirty="0"/>
        </a:p>
      </dsp:txBody>
      <dsp:txXfrm>
        <a:off x="0" y="3338496"/>
        <a:ext cx="7772400" cy="281520"/>
      </dsp:txXfrm>
    </dsp:sp>
    <dsp:sp modelId="{58FB8A77-82FB-4923-B6CD-03650D1ADD69}">
      <dsp:nvSpPr>
        <dsp:cNvPr id="0" name=""/>
        <dsp:cNvSpPr/>
      </dsp:nvSpPr>
      <dsp:spPr>
        <a:xfrm>
          <a:off x="0" y="3620016"/>
          <a:ext cx="7772400" cy="427635"/>
        </a:xfrm>
        <a:prstGeom prst="roundRect">
          <a:avLst/>
        </a:prstGeom>
        <a:solidFill>
          <a:schemeClr val="accent1">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zh-CN" sz="1700" b="1" kern="1200" dirty="0" smtClean="0"/>
            <a:t>实验内容：</a:t>
          </a:r>
          <a:endParaRPr lang="zh-CN" sz="1700" b="1" kern="1200" dirty="0"/>
        </a:p>
      </dsp:txBody>
      <dsp:txXfrm>
        <a:off x="20875" y="3640891"/>
        <a:ext cx="7730650" cy="385885"/>
      </dsp:txXfrm>
    </dsp:sp>
    <dsp:sp modelId="{6C501464-E183-484E-8CE0-F1BB8A819BD3}">
      <dsp:nvSpPr>
        <dsp:cNvPr id="0" name=""/>
        <dsp:cNvSpPr/>
      </dsp:nvSpPr>
      <dsp:spPr>
        <a:xfrm>
          <a:off x="0" y="4047651"/>
          <a:ext cx="77724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74" tIns="21590" rIns="120904" bIns="21590" numCol="1" spcCol="1270" anchor="t" anchorCtr="0">
          <a:noAutofit/>
        </a:bodyPr>
        <a:lstStyle/>
        <a:p>
          <a:pPr marL="114300" lvl="1" indent="-114300" algn="l" defTabSz="577850">
            <a:lnSpc>
              <a:spcPct val="90000"/>
            </a:lnSpc>
            <a:spcBef>
              <a:spcPct val="0"/>
            </a:spcBef>
            <a:spcAft>
              <a:spcPct val="20000"/>
            </a:spcAft>
            <a:buChar char="••"/>
          </a:pPr>
          <a:endParaRPr lang="zh-CN" sz="1300" b="1" kern="1200" dirty="0"/>
        </a:p>
      </dsp:txBody>
      <dsp:txXfrm>
        <a:off x="0" y="4047651"/>
        <a:ext cx="7772400" cy="281520"/>
      </dsp:txXfrm>
    </dsp:sp>
    <dsp:sp modelId="{F41FF4E7-0322-4FDD-8291-5BA7FF30DB94}">
      <dsp:nvSpPr>
        <dsp:cNvPr id="0" name=""/>
        <dsp:cNvSpPr/>
      </dsp:nvSpPr>
      <dsp:spPr>
        <a:xfrm>
          <a:off x="0" y="4329171"/>
          <a:ext cx="7772400" cy="427635"/>
        </a:xfrm>
        <a:prstGeom prst="roundRect">
          <a:avLst/>
        </a:prstGeom>
        <a:solidFill>
          <a:schemeClr val="accent1">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zh-CN" sz="1700" b="1" kern="1200" dirty="0" smtClean="0"/>
            <a:t>实验器材（设备、元器件）：</a:t>
          </a:r>
          <a:endParaRPr lang="zh-CN" sz="1700" b="1" kern="1200" dirty="0"/>
        </a:p>
      </dsp:txBody>
      <dsp:txXfrm>
        <a:off x="20875" y="4350046"/>
        <a:ext cx="7730650" cy="385885"/>
      </dsp:txXfrm>
    </dsp:sp>
    <dsp:sp modelId="{3095E7AE-3F23-4384-B7CE-D0611AC75AFF}">
      <dsp:nvSpPr>
        <dsp:cNvPr id="0" name=""/>
        <dsp:cNvSpPr/>
      </dsp:nvSpPr>
      <dsp:spPr>
        <a:xfrm>
          <a:off x="0" y="4756806"/>
          <a:ext cx="77724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74" tIns="21590" rIns="120904" bIns="21590" numCol="1" spcCol="1270" anchor="t" anchorCtr="0">
          <a:noAutofit/>
        </a:bodyPr>
        <a:lstStyle/>
        <a:p>
          <a:pPr marL="114300" lvl="1" indent="-114300" algn="l" defTabSz="577850">
            <a:lnSpc>
              <a:spcPct val="90000"/>
            </a:lnSpc>
            <a:spcBef>
              <a:spcPct val="0"/>
            </a:spcBef>
            <a:spcAft>
              <a:spcPct val="20000"/>
            </a:spcAft>
            <a:buChar char="••"/>
          </a:pPr>
          <a:endParaRPr lang="zh-CN" sz="1300" b="1" kern="1200" dirty="0"/>
        </a:p>
      </dsp:txBody>
      <dsp:txXfrm>
        <a:off x="0" y="4756806"/>
        <a:ext cx="7772400" cy="281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B5B18-59A4-4169-9271-DF8B4B8D4986}">
      <dsp:nvSpPr>
        <dsp:cNvPr id="0" name=""/>
        <dsp:cNvSpPr/>
      </dsp:nvSpPr>
      <dsp:spPr>
        <a:xfrm>
          <a:off x="0" y="68557"/>
          <a:ext cx="7772400" cy="477945"/>
        </a:xfrm>
        <a:prstGeom prst="roundRect">
          <a:avLst/>
        </a:prstGeom>
        <a:solidFill>
          <a:schemeClr val="accent1">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b="1" kern="1200" smtClean="0"/>
            <a:t>实验步骤：</a:t>
          </a:r>
          <a:endParaRPr lang="zh-CN" sz="1900" b="1" kern="1200"/>
        </a:p>
      </dsp:txBody>
      <dsp:txXfrm>
        <a:off x="23331" y="91888"/>
        <a:ext cx="7725738" cy="431283"/>
      </dsp:txXfrm>
    </dsp:sp>
    <dsp:sp modelId="{EA6E2509-54B4-4A19-A3F7-D9470F31800C}">
      <dsp:nvSpPr>
        <dsp:cNvPr id="0" name=""/>
        <dsp:cNvSpPr/>
      </dsp:nvSpPr>
      <dsp:spPr>
        <a:xfrm>
          <a:off x="0" y="546502"/>
          <a:ext cx="7772400" cy="1101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74"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b="1" kern="1200" smtClean="0"/>
            <a:t>1. </a:t>
          </a:r>
          <a:r>
            <a:rPr lang="zh-CN" sz="1500" b="1" kern="1200" smtClean="0"/>
            <a:t>项目分析与概要设计</a:t>
          </a:r>
          <a:endParaRPr lang="zh-CN" sz="1500" b="1" kern="1200"/>
        </a:p>
        <a:p>
          <a:pPr marL="114300" lvl="1" indent="-114300" algn="l" defTabSz="666750" rtl="0">
            <a:lnSpc>
              <a:spcPct val="90000"/>
            </a:lnSpc>
            <a:spcBef>
              <a:spcPct val="0"/>
            </a:spcBef>
            <a:spcAft>
              <a:spcPct val="20000"/>
            </a:spcAft>
            <a:buChar char="••"/>
          </a:pPr>
          <a:r>
            <a:rPr lang="en-US" sz="1500" b="1" kern="1200" smtClean="0"/>
            <a:t>2. </a:t>
          </a:r>
          <a:r>
            <a:rPr lang="zh-CN" sz="1500" b="1" kern="1200" smtClean="0"/>
            <a:t>数据结构与详细设计</a:t>
          </a:r>
          <a:endParaRPr lang="zh-CN" sz="1500" b="1" kern="1200"/>
        </a:p>
        <a:p>
          <a:pPr marL="228600" lvl="2" indent="-114300" algn="l" defTabSz="666750" rtl="0">
            <a:lnSpc>
              <a:spcPct val="90000"/>
            </a:lnSpc>
            <a:spcBef>
              <a:spcPct val="0"/>
            </a:spcBef>
            <a:spcAft>
              <a:spcPct val="20000"/>
            </a:spcAft>
            <a:buChar char="••"/>
          </a:pPr>
          <a:r>
            <a:rPr lang="zh-CN" sz="1500" b="1" kern="1200" smtClean="0"/>
            <a:t>（</a:t>
          </a:r>
          <a:r>
            <a:rPr lang="en-US" sz="1500" b="1" kern="1200" smtClean="0"/>
            <a:t>1</a:t>
          </a:r>
          <a:r>
            <a:rPr lang="zh-CN" sz="1500" b="1" kern="1200" smtClean="0"/>
            <a:t>）数据结构</a:t>
          </a:r>
          <a:endParaRPr lang="zh-CN" sz="1500" b="1" kern="1200"/>
        </a:p>
        <a:p>
          <a:pPr marL="228600" lvl="2" indent="-114300" algn="l" defTabSz="666750" rtl="0">
            <a:lnSpc>
              <a:spcPct val="90000"/>
            </a:lnSpc>
            <a:spcBef>
              <a:spcPct val="0"/>
            </a:spcBef>
            <a:spcAft>
              <a:spcPct val="20000"/>
            </a:spcAft>
            <a:buChar char="••"/>
          </a:pPr>
          <a:r>
            <a:rPr lang="zh-CN" sz="1500" b="1" kern="1200" smtClean="0"/>
            <a:t>（</a:t>
          </a:r>
          <a:r>
            <a:rPr lang="en-US" sz="1500" b="1" kern="1200" smtClean="0"/>
            <a:t>2</a:t>
          </a:r>
          <a:r>
            <a:rPr lang="zh-CN" sz="1500" b="1" kern="1200" smtClean="0"/>
            <a:t>）详细设计</a:t>
          </a:r>
          <a:endParaRPr lang="zh-CN" sz="1500" b="1" kern="1200"/>
        </a:p>
      </dsp:txBody>
      <dsp:txXfrm>
        <a:off x="0" y="546502"/>
        <a:ext cx="7772400" cy="1101240"/>
      </dsp:txXfrm>
    </dsp:sp>
    <dsp:sp modelId="{306DF39B-9273-4118-AB31-6FDCAA2CF427}">
      <dsp:nvSpPr>
        <dsp:cNvPr id="0" name=""/>
        <dsp:cNvSpPr/>
      </dsp:nvSpPr>
      <dsp:spPr>
        <a:xfrm>
          <a:off x="0" y="1647742"/>
          <a:ext cx="7772400" cy="477945"/>
        </a:xfrm>
        <a:prstGeom prst="roundRect">
          <a:avLst/>
        </a:prstGeom>
        <a:solidFill>
          <a:schemeClr val="accent1">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b="1" kern="1200" dirty="0" smtClean="0"/>
            <a:t>实验数据及结果分析：</a:t>
          </a:r>
          <a:endParaRPr lang="zh-CN" sz="1900" b="1" kern="1200" dirty="0"/>
        </a:p>
      </dsp:txBody>
      <dsp:txXfrm>
        <a:off x="23331" y="1671073"/>
        <a:ext cx="7725738" cy="431283"/>
      </dsp:txXfrm>
    </dsp:sp>
    <dsp:sp modelId="{4DC11C38-33BA-4308-A887-7275BF8B43CC}">
      <dsp:nvSpPr>
        <dsp:cNvPr id="0" name=""/>
        <dsp:cNvSpPr/>
      </dsp:nvSpPr>
      <dsp:spPr>
        <a:xfrm>
          <a:off x="0" y="2125687"/>
          <a:ext cx="777240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74" tIns="24130" rIns="135128" bIns="24130" numCol="1" spcCol="1270" anchor="t" anchorCtr="0">
          <a:noAutofit/>
        </a:bodyPr>
        <a:lstStyle/>
        <a:p>
          <a:pPr marL="114300" lvl="1" indent="-114300" algn="l" defTabSz="666750" rtl="0">
            <a:lnSpc>
              <a:spcPct val="90000"/>
            </a:lnSpc>
            <a:spcBef>
              <a:spcPct val="0"/>
            </a:spcBef>
            <a:spcAft>
              <a:spcPct val="20000"/>
            </a:spcAft>
            <a:buChar char="••"/>
          </a:pPr>
          <a:endParaRPr lang="zh-CN" sz="1500" b="1" kern="1200" dirty="0"/>
        </a:p>
      </dsp:txBody>
      <dsp:txXfrm>
        <a:off x="0" y="2125687"/>
        <a:ext cx="7772400" cy="314640"/>
      </dsp:txXfrm>
    </dsp:sp>
    <dsp:sp modelId="{A04D8F11-9CD9-4FAA-B68B-EE0F5480EDAB}">
      <dsp:nvSpPr>
        <dsp:cNvPr id="0" name=""/>
        <dsp:cNvSpPr/>
      </dsp:nvSpPr>
      <dsp:spPr>
        <a:xfrm>
          <a:off x="0" y="2440327"/>
          <a:ext cx="7772400" cy="477945"/>
        </a:xfrm>
        <a:prstGeom prst="roundRect">
          <a:avLst/>
        </a:prstGeom>
        <a:solidFill>
          <a:schemeClr val="accent1">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b="1" kern="1200" dirty="0" smtClean="0"/>
            <a:t>总结及心得体会：</a:t>
          </a:r>
          <a:endParaRPr lang="zh-CN" sz="1900" b="1" kern="1200" dirty="0"/>
        </a:p>
      </dsp:txBody>
      <dsp:txXfrm>
        <a:off x="23331" y="2463658"/>
        <a:ext cx="7725738" cy="431283"/>
      </dsp:txXfrm>
    </dsp:sp>
    <dsp:sp modelId="{EF343948-6B77-4EDF-8666-1FDD31223A26}">
      <dsp:nvSpPr>
        <dsp:cNvPr id="0" name=""/>
        <dsp:cNvSpPr/>
      </dsp:nvSpPr>
      <dsp:spPr>
        <a:xfrm>
          <a:off x="0" y="2918272"/>
          <a:ext cx="777240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74" tIns="24130" rIns="135128" bIns="24130" numCol="1" spcCol="1270" anchor="t" anchorCtr="0">
          <a:noAutofit/>
        </a:bodyPr>
        <a:lstStyle/>
        <a:p>
          <a:pPr marL="114300" lvl="1" indent="-114300" algn="l" defTabSz="666750" rtl="0">
            <a:lnSpc>
              <a:spcPct val="90000"/>
            </a:lnSpc>
            <a:spcBef>
              <a:spcPct val="0"/>
            </a:spcBef>
            <a:spcAft>
              <a:spcPct val="20000"/>
            </a:spcAft>
            <a:buChar char="••"/>
          </a:pPr>
          <a:endParaRPr lang="zh-CN" sz="1500" b="1" kern="1200" dirty="0"/>
        </a:p>
      </dsp:txBody>
      <dsp:txXfrm>
        <a:off x="0" y="2918272"/>
        <a:ext cx="7772400" cy="314640"/>
      </dsp:txXfrm>
    </dsp:sp>
    <dsp:sp modelId="{2BCFCABF-CA8E-46CA-99A0-2D87DA989412}">
      <dsp:nvSpPr>
        <dsp:cNvPr id="0" name=""/>
        <dsp:cNvSpPr/>
      </dsp:nvSpPr>
      <dsp:spPr>
        <a:xfrm>
          <a:off x="0" y="3232912"/>
          <a:ext cx="7772400" cy="477945"/>
        </a:xfrm>
        <a:prstGeom prst="roundRect">
          <a:avLst/>
        </a:prstGeom>
        <a:solidFill>
          <a:schemeClr val="accent1">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b="1" kern="1200" dirty="0" smtClean="0"/>
            <a:t>对本实验过程及方法、手段的改进建议</a:t>
          </a:r>
          <a:endParaRPr lang="zh-CN" sz="1900" b="1" kern="1200" dirty="0"/>
        </a:p>
      </dsp:txBody>
      <dsp:txXfrm>
        <a:off x="23331" y="3256243"/>
        <a:ext cx="7725738" cy="431283"/>
      </dsp:txXfrm>
    </dsp:sp>
    <dsp:sp modelId="{D19293FA-B528-4C77-BF5A-0849EEBEBEE8}">
      <dsp:nvSpPr>
        <dsp:cNvPr id="0" name=""/>
        <dsp:cNvSpPr/>
      </dsp:nvSpPr>
      <dsp:spPr>
        <a:xfrm>
          <a:off x="0" y="3710857"/>
          <a:ext cx="777240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74" tIns="24130" rIns="135128" bIns="24130" numCol="1" spcCol="1270" anchor="t" anchorCtr="0">
          <a:noAutofit/>
        </a:bodyPr>
        <a:lstStyle/>
        <a:p>
          <a:pPr marL="114300" lvl="1" indent="-114300" algn="l" defTabSz="666750" rtl="0">
            <a:lnSpc>
              <a:spcPct val="90000"/>
            </a:lnSpc>
            <a:spcBef>
              <a:spcPct val="0"/>
            </a:spcBef>
            <a:spcAft>
              <a:spcPct val="20000"/>
            </a:spcAft>
            <a:buChar char="••"/>
          </a:pPr>
          <a:endParaRPr lang="zh-CN" sz="1500" b="1" kern="1200" dirty="0"/>
        </a:p>
      </dsp:txBody>
      <dsp:txXfrm>
        <a:off x="0" y="3710857"/>
        <a:ext cx="7772400" cy="314640"/>
      </dsp:txXfrm>
    </dsp:sp>
    <dsp:sp modelId="{B60997E1-B615-4A91-97BC-CD256CF951EA}">
      <dsp:nvSpPr>
        <dsp:cNvPr id="0" name=""/>
        <dsp:cNvSpPr/>
      </dsp:nvSpPr>
      <dsp:spPr>
        <a:xfrm>
          <a:off x="0" y="4025497"/>
          <a:ext cx="7772400" cy="477945"/>
        </a:xfrm>
        <a:prstGeom prst="roundRect">
          <a:avLst/>
        </a:prstGeom>
        <a:solidFill>
          <a:schemeClr val="accent1">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b="1" kern="1200" dirty="0" smtClean="0"/>
            <a:t>独创性声明与分工说明</a:t>
          </a:r>
          <a:endParaRPr lang="zh-CN" sz="1900" b="1" kern="1200" dirty="0"/>
        </a:p>
      </dsp:txBody>
      <dsp:txXfrm>
        <a:off x="23331" y="4048828"/>
        <a:ext cx="7725738" cy="43128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8" name="日期占位符 27"/>
          <p:cNvSpPr>
            <a:spLocks noGrp="1"/>
          </p:cNvSpPr>
          <p:nvPr>
            <p:ph type="dt" sz="half" idx="10"/>
          </p:nvPr>
        </p:nvSpPr>
        <p:spPr/>
        <p:txBody>
          <a:bodyPr/>
          <a:lstStyle>
            <a:extLst/>
          </a:lstStyle>
          <a:p>
            <a:fld id="{055FF6D4-D4D7-426A-98F7-170A3668379E}" type="datetime1">
              <a:rPr lang="en-US" smtClean="0"/>
              <a:pPr/>
              <a:t>9/28/2014</a:t>
            </a:fld>
            <a:endParaRPr lang="en-US" dirty="0"/>
          </a:p>
        </p:txBody>
      </p:sp>
      <p:sp>
        <p:nvSpPr>
          <p:cNvPr id="17" name="页脚占位符 16"/>
          <p:cNvSpPr>
            <a:spLocks noGrp="1"/>
          </p:cNvSpPr>
          <p:nvPr>
            <p:ph type="ftr" sz="quarter" idx="11"/>
          </p:nvPr>
        </p:nvSpPr>
        <p:spPr/>
        <p:txBody>
          <a:bodyPr/>
          <a:lstStyle>
            <a:extLst/>
          </a:lstStyle>
          <a:p>
            <a:endParaRPr lang="en-US" dirty="0"/>
          </a:p>
        </p:txBody>
      </p:sp>
      <p:sp>
        <p:nvSpPr>
          <p:cNvPr id="29" name="灯片编号占位符 28"/>
          <p:cNvSpPr>
            <a:spLocks noGrp="1"/>
          </p:cNvSpPr>
          <p:nvPr>
            <p:ph type="sldNum" sz="quarter" idx="12"/>
          </p:nvPr>
        </p:nvSpPr>
        <p:spPr/>
        <p:txBody>
          <a:bodyPr/>
          <a:lstStyle>
            <a:extLst/>
          </a:lstStyle>
          <a:p>
            <a:fld id="{1AD20DFC-E2D5-4BD6-B744-D8DEEAB5F7C2}" type="slidenum">
              <a:rPr lang="en-US" smtClean="0"/>
              <a:pPr/>
              <a:t>‹#›</a:t>
            </a:fld>
            <a:endParaRPr lang="en-US" dirty="0"/>
          </a:p>
        </p:txBody>
      </p:sp>
      <p:sp>
        <p:nvSpPr>
          <p:cNvPr id="32" name="矩形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矩形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矩形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矩形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矩形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标题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56" name="矩形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矩形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矩形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矩形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45A9071-CFF5-4E3B-B0AB-39782972E256}" type="datetime1">
              <a:rPr lang="en-US" smtClean="0"/>
              <a:pPr/>
              <a:t>9/28/2014</a:t>
            </a:fld>
            <a:endParaRPr lang="en-US"/>
          </a:p>
        </p:txBody>
      </p:sp>
      <p:sp>
        <p:nvSpPr>
          <p:cNvPr id="5" name="页脚占位符 4"/>
          <p:cNvSpPr>
            <a:spLocks noGrp="1"/>
          </p:cNvSpPr>
          <p:nvPr>
            <p:ph type="ftr" sz="quarter" idx="11"/>
          </p:nvPr>
        </p:nvSpPr>
        <p:spPr/>
        <p:txBody>
          <a:bodyPr/>
          <a:lstStyle>
            <a:extLst/>
          </a:lstStyle>
          <a:p>
            <a:endParaRPr lang="en-US" dirty="0"/>
          </a:p>
        </p:txBody>
      </p:sp>
      <p:sp>
        <p:nvSpPr>
          <p:cNvPr id="6" name="灯片编号占位符 5"/>
          <p:cNvSpPr>
            <a:spLocks noGrp="1"/>
          </p:cNvSpPr>
          <p:nvPr>
            <p:ph type="sldNum" sz="quarter" idx="12"/>
          </p:nvPr>
        </p:nvSpPr>
        <p:spPr/>
        <p:txBody>
          <a:bodyPr/>
          <a:lstStyle>
            <a:extLst/>
          </a:lstStyle>
          <a:p>
            <a:fld id="{1AD20DFC-E2D5-4BD6-B744-D8DEEAB5F7C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981200" cy="5851525"/>
          </a:xfrm>
        </p:spPr>
        <p:txBody>
          <a:bodyPr vert="eaVert" anchor="ct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274639"/>
            <a:ext cx="58674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D8BD1F-DE98-4C29-8281-9EC9927620DF}" type="datetime1">
              <a:rPr lang="en-US" smtClean="0"/>
              <a:pPr/>
              <a:t>9/28/2014</a:t>
            </a:fld>
            <a:endParaRPr lang="en-US"/>
          </a:p>
        </p:txBody>
      </p:sp>
      <p:sp>
        <p:nvSpPr>
          <p:cNvPr id="5" name="页脚占位符 4"/>
          <p:cNvSpPr>
            <a:spLocks noGrp="1"/>
          </p:cNvSpPr>
          <p:nvPr>
            <p:ph type="ftr" sz="quarter" idx="11"/>
          </p:nvPr>
        </p:nvSpPr>
        <p:spPr/>
        <p:txBody>
          <a:bodyPr/>
          <a:lstStyle>
            <a:extLst/>
          </a:lstStyle>
          <a:p>
            <a:endParaRPr lang="en-US" dirty="0"/>
          </a:p>
        </p:txBody>
      </p:sp>
      <p:sp>
        <p:nvSpPr>
          <p:cNvPr id="6" name="灯片编号占位符 5"/>
          <p:cNvSpPr>
            <a:spLocks noGrp="1"/>
          </p:cNvSpPr>
          <p:nvPr>
            <p:ph type="sldNum" sz="quarter" idx="12"/>
          </p:nvPr>
        </p:nvSpPr>
        <p:spPr/>
        <p:txBody>
          <a:bodyPr/>
          <a:lstStyle>
            <a:extLst/>
          </a:lstStyle>
          <a:p>
            <a:fld id="{1AD20DFC-E2D5-4BD6-B744-D8DEEAB5F7C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3467CD6D-7520-4B34-A5A3-E8385FA3AFC6}" type="datetime1">
              <a:rPr lang="en-US" smtClean="0"/>
              <a:pPr/>
              <a:t>9/28/2014</a:t>
            </a:fld>
            <a:endParaRPr lang="en-US" dirty="0"/>
          </a:p>
        </p:txBody>
      </p:sp>
      <p:sp>
        <p:nvSpPr>
          <p:cNvPr id="5" name="页脚占位符 4"/>
          <p:cNvSpPr>
            <a:spLocks noGrp="1"/>
          </p:cNvSpPr>
          <p:nvPr>
            <p:ph type="ftr" sz="quarter" idx="11"/>
          </p:nvPr>
        </p:nvSpPr>
        <p:spPr/>
        <p:txBody>
          <a:bodyPr/>
          <a:lstStyle>
            <a:extLst/>
          </a:lstStyle>
          <a:p>
            <a:endParaRPr lang="en-US" dirty="0"/>
          </a:p>
        </p:txBody>
      </p:sp>
      <p:sp>
        <p:nvSpPr>
          <p:cNvPr id="6" name="灯片编号占位符 5"/>
          <p:cNvSpPr>
            <a:spLocks noGrp="1"/>
          </p:cNvSpPr>
          <p:nvPr>
            <p:ph type="sldNum" sz="quarter" idx="12"/>
          </p:nvPr>
        </p:nvSpPr>
        <p:spPr/>
        <p:txBody>
          <a:bodyPr/>
          <a:lstStyle>
            <a:extLst/>
          </a:lstStyle>
          <a:p>
            <a:fld id="{1AD20DFC-E2D5-4BD6-B744-D8DEEAB5F7C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任意多边形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任意多边形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任意多边形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任意多边形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任意多边形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任意多边形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任意多边形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任意多边形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任意多边形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任意多边形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任意多边形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任意多边形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任意多边形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任意多边形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任意多边形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文本占位符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42295D47-465E-4A05-802B-049480555B6D}" type="datetime1">
              <a:rPr lang="en-US" smtClean="0"/>
              <a:pPr/>
              <a:t>9/28/2014</a:t>
            </a:fld>
            <a:endParaRPr lang="en-US"/>
          </a:p>
        </p:txBody>
      </p:sp>
      <p:sp>
        <p:nvSpPr>
          <p:cNvPr id="5" name="页脚占位符 4"/>
          <p:cNvSpPr>
            <a:spLocks noGrp="1"/>
          </p:cNvSpPr>
          <p:nvPr>
            <p:ph type="ftr" sz="quarter" idx="11"/>
          </p:nvPr>
        </p:nvSpPr>
        <p:spPr/>
        <p:txBody>
          <a:bodyPr/>
          <a:lstStyle>
            <a:extLst/>
          </a:lstStyle>
          <a:p>
            <a:endParaRPr lang="en-US" dirty="0"/>
          </a:p>
        </p:txBody>
      </p:sp>
      <p:sp>
        <p:nvSpPr>
          <p:cNvPr id="6" name="灯片编号占位符 5"/>
          <p:cNvSpPr>
            <a:spLocks noGrp="1"/>
          </p:cNvSpPr>
          <p:nvPr>
            <p:ph type="sldNum" sz="quarter" idx="12"/>
          </p:nvPr>
        </p:nvSpPr>
        <p:spPr/>
        <p:txBody>
          <a:bodyPr/>
          <a:lstStyle>
            <a:extLst/>
          </a:lstStyle>
          <a:p>
            <a:fld id="{1AD20DFC-E2D5-4BD6-B744-D8DEEAB5F7C2}" type="slidenum">
              <a:rPr lang="en-US" smtClean="0"/>
              <a:pPr/>
              <a:t>‹#›</a:t>
            </a:fld>
            <a:endParaRPr lang="en-US" dirty="0"/>
          </a:p>
        </p:txBody>
      </p:sp>
      <p:sp>
        <p:nvSpPr>
          <p:cNvPr id="7" name="矩形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zh-CN" altLang="en-US" smtClean="0"/>
              <a:t>单击此处编辑母版标题样式</a:t>
            </a:r>
            <a:endParaRPr kumimoji="0" lang="en-US"/>
          </a:p>
        </p:txBody>
      </p:sp>
      <p:sp>
        <p:nvSpPr>
          <p:cNvPr id="8" name="矩形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矩形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矩形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12064"/>
            <a:ext cx="8229600" cy="9144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64791DB0-D703-40B5-AE3D-532AFE0356D1}" type="datetime1">
              <a:rPr lang="en-US" smtClean="0"/>
              <a:pPr/>
              <a:t>9/28/2014</a:t>
            </a:fld>
            <a:endParaRPr lang="en-US"/>
          </a:p>
        </p:txBody>
      </p:sp>
      <p:sp>
        <p:nvSpPr>
          <p:cNvPr id="6" name="页脚占位符 5"/>
          <p:cNvSpPr>
            <a:spLocks noGrp="1"/>
          </p:cNvSpPr>
          <p:nvPr>
            <p:ph type="ftr" sz="quarter" idx="11"/>
          </p:nvPr>
        </p:nvSpPr>
        <p:spPr/>
        <p:txBody>
          <a:bodyPr/>
          <a:lstStyle>
            <a:extLst/>
          </a:lstStyle>
          <a:p>
            <a:endParaRPr lang="en-US" dirty="0"/>
          </a:p>
        </p:txBody>
      </p:sp>
      <p:sp>
        <p:nvSpPr>
          <p:cNvPr id="7" name="灯片编号占位符 6"/>
          <p:cNvSpPr>
            <a:spLocks noGrp="1"/>
          </p:cNvSpPr>
          <p:nvPr>
            <p:ph type="sldNum" sz="quarter" idx="12"/>
          </p:nvPr>
        </p:nvSpPr>
        <p:spPr/>
        <p:txBody>
          <a:bodyPr/>
          <a:lstStyle>
            <a:extLst/>
          </a:lstStyle>
          <a:p>
            <a:fld id="{1AD20DFC-E2D5-4BD6-B744-D8DEEAB5F7C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5" name="矩形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504824" y="512064"/>
            <a:ext cx="7772400" cy="914400"/>
          </a:xfrm>
        </p:spPr>
        <p:txBody>
          <a:bodyPr anchor="t"/>
          <a:lstStyle>
            <a:lvl1pPr>
              <a:defRPr sz="400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0F48C029-2200-4EB8-BDE8-5EE0E23571A6}" type="datetime1">
              <a:rPr lang="en-US" smtClean="0"/>
              <a:pPr/>
              <a:t>9/28/2014</a:t>
            </a:fld>
            <a:endParaRPr lang="en-US"/>
          </a:p>
        </p:txBody>
      </p:sp>
      <p:sp>
        <p:nvSpPr>
          <p:cNvPr id="8" name="页脚占位符 7"/>
          <p:cNvSpPr>
            <a:spLocks noGrp="1"/>
          </p:cNvSpPr>
          <p:nvPr>
            <p:ph type="ftr" sz="quarter" idx="11"/>
          </p:nvPr>
        </p:nvSpPr>
        <p:spPr/>
        <p:txBody>
          <a:bodyPr/>
          <a:lstStyle>
            <a:extLst/>
          </a:lstStyle>
          <a:p>
            <a:endParaRPr lang="en-US" dirty="0"/>
          </a:p>
        </p:txBody>
      </p:sp>
      <p:sp>
        <p:nvSpPr>
          <p:cNvPr id="9" name="灯片编号占位符 8"/>
          <p:cNvSpPr>
            <a:spLocks noGrp="1"/>
          </p:cNvSpPr>
          <p:nvPr>
            <p:ph type="sldNum" sz="quarter" idx="12"/>
          </p:nvPr>
        </p:nvSpPr>
        <p:spPr/>
        <p:txBody>
          <a:bodyPr/>
          <a:lstStyle>
            <a:extLst/>
          </a:lstStyle>
          <a:p>
            <a:fld id="{1AD20DFC-E2D5-4BD6-B744-D8DEEAB5F7C2}" type="slidenum">
              <a:rPr lang="en-US" smtClean="0"/>
              <a:pPr/>
              <a:t>‹#›</a:t>
            </a:fld>
            <a:endParaRPr lang="en-US" dirty="0"/>
          </a:p>
        </p:txBody>
      </p:sp>
      <p:sp>
        <p:nvSpPr>
          <p:cNvPr id="16" name="矩形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矩形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矩形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矩形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矩形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矩形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矩形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矩形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矩形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2064"/>
            <a:ext cx="7772400" cy="914400"/>
          </a:xfrm>
        </p:spPr>
        <p:txBody>
          <a:bodyPr/>
          <a:lstStyle>
            <a:lvl1pPr>
              <a:defRPr sz="4000" cap="none" baseline="0"/>
            </a:lvl1pPr>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07E45A1C-C0DD-4ED6-B23E-A9D2DD110058}" type="datetime1">
              <a:rPr lang="en-US" smtClean="0"/>
              <a:pPr/>
              <a:t>9/28/2014</a:t>
            </a:fld>
            <a:endParaRPr lang="en-US"/>
          </a:p>
        </p:txBody>
      </p:sp>
      <p:sp>
        <p:nvSpPr>
          <p:cNvPr id="4" name="页脚占位符 3"/>
          <p:cNvSpPr>
            <a:spLocks noGrp="1"/>
          </p:cNvSpPr>
          <p:nvPr>
            <p:ph type="ftr" sz="quarter" idx="11"/>
          </p:nvPr>
        </p:nvSpPr>
        <p:spPr/>
        <p:txBody>
          <a:bodyPr/>
          <a:lstStyle>
            <a:extLst/>
          </a:lstStyle>
          <a:p>
            <a:endParaRPr lang="en-US" dirty="0"/>
          </a:p>
        </p:txBody>
      </p:sp>
      <p:sp>
        <p:nvSpPr>
          <p:cNvPr id="5" name="灯片编号占位符 4"/>
          <p:cNvSpPr>
            <a:spLocks noGrp="1"/>
          </p:cNvSpPr>
          <p:nvPr>
            <p:ph type="sldNum" sz="quarter" idx="12"/>
          </p:nvPr>
        </p:nvSpPr>
        <p:spPr/>
        <p:txBody>
          <a:bodyPr/>
          <a:lstStyle>
            <a:extLst/>
          </a:lstStyle>
          <a:p>
            <a:fld id="{1AD20DFC-E2D5-4BD6-B744-D8DEEAB5F7C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A44C1B50-C580-4CB7-BA07-14C66C34B76D}" type="datetime1">
              <a:rPr lang="en-US" smtClean="0"/>
              <a:pPr/>
              <a:t>9/28/2014</a:t>
            </a:fld>
            <a:endParaRPr lang="en-US"/>
          </a:p>
        </p:txBody>
      </p:sp>
      <p:sp>
        <p:nvSpPr>
          <p:cNvPr id="3" name="页脚占位符 2"/>
          <p:cNvSpPr>
            <a:spLocks noGrp="1"/>
          </p:cNvSpPr>
          <p:nvPr>
            <p:ph type="ftr" sz="quarter" idx="11"/>
          </p:nvPr>
        </p:nvSpPr>
        <p:spPr/>
        <p:txBody>
          <a:bodyPr/>
          <a:lstStyle>
            <a:extLst/>
          </a:lstStyle>
          <a:p>
            <a:endParaRPr lang="en-US" dirty="0"/>
          </a:p>
        </p:txBody>
      </p:sp>
      <p:sp>
        <p:nvSpPr>
          <p:cNvPr id="4" name="灯片编号占位符 3"/>
          <p:cNvSpPr>
            <a:spLocks noGrp="1"/>
          </p:cNvSpPr>
          <p:nvPr>
            <p:ph type="sldNum" sz="quarter" idx="12"/>
          </p:nvPr>
        </p:nvSpPr>
        <p:spPr/>
        <p:txBody>
          <a:bodyPr/>
          <a:lstStyle>
            <a:extLst/>
          </a:lstStyle>
          <a:p>
            <a:fld id="{1AD20DFC-E2D5-4BD6-B744-D8DEEAB5F7C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273050"/>
            <a:ext cx="8229600" cy="1162050"/>
          </a:xfrm>
        </p:spPr>
        <p:txBody>
          <a:bodyPr anchor="ctr"/>
          <a:lstStyle>
            <a:lvl1pPr algn="l">
              <a:buNone/>
              <a:defRPr sz="3600" b="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ED4F1D29-8BEE-49F3-AF49-7A09F617BF67}" type="datetime1">
              <a:rPr lang="en-US" smtClean="0"/>
              <a:pPr/>
              <a:t>9/28/2014</a:t>
            </a:fld>
            <a:endParaRPr lang="en-US"/>
          </a:p>
        </p:txBody>
      </p:sp>
      <p:sp>
        <p:nvSpPr>
          <p:cNvPr id="6" name="页脚占位符 5"/>
          <p:cNvSpPr>
            <a:spLocks noGrp="1"/>
          </p:cNvSpPr>
          <p:nvPr>
            <p:ph type="ftr" sz="quarter" idx="11"/>
          </p:nvPr>
        </p:nvSpPr>
        <p:spPr/>
        <p:txBody>
          <a:bodyPr/>
          <a:lstStyle>
            <a:extLst/>
          </a:lstStyle>
          <a:p>
            <a:endParaRPr lang="en-US" dirty="0"/>
          </a:p>
        </p:txBody>
      </p:sp>
      <p:sp>
        <p:nvSpPr>
          <p:cNvPr id="7" name="灯片编号占位符 6"/>
          <p:cNvSpPr>
            <a:spLocks noGrp="1"/>
          </p:cNvSpPr>
          <p:nvPr>
            <p:ph type="sldNum" sz="quarter" idx="12"/>
          </p:nvPr>
        </p:nvSpPr>
        <p:spPr/>
        <p:txBody>
          <a:bodyPr/>
          <a:lstStyle>
            <a:extLst/>
          </a:lstStyle>
          <a:p>
            <a:fld id="{1AD20DFC-E2D5-4BD6-B744-D8DEEAB5F7C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直接连接符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组合 9"/>
          <p:cNvGrpSpPr/>
          <p:nvPr/>
        </p:nvGrpSpPr>
        <p:grpSpPr>
          <a:xfrm rot="5400000">
            <a:off x="8514581" y="1219200"/>
            <a:ext cx="132763" cy="128466"/>
            <a:chOff x="6668087" y="1297746"/>
            <a:chExt cx="161840" cy="156602"/>
          </a:xfrm>
        </p:grpSpPr>
        <p:cxnSp>
          <p:nvCxnSpPr>
            <p:cNvPr id="15" name="直接连接符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直接连接符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直接连接符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zh-CN" altLang="en-US" smtClean="0"/>
              <a:t>单击图标添加图片</a:t>
            </a:r>
            <a:endParaRPr kumimoji="0" lang="en-US"/>
          </a:p>
        </p:txBody>
      </p:sp>
      <p:sp>
        <p:nvSpPr>
          <p:cNvPr id="4" name="文本占位符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grpSp>
        <p:nvGrpSpPr>
          <p:cNvPr id="14" name="组合 13"/>
          <p:cNvGrpSpPr/>
          <p:nvPr/>
        </p:nvGrpSpPr>
        <p:grpSpPr>
          <a:xfrm rot="5400000">
            <a:off x="8666981" y="1371600"/>
            <a:ext cx="132763" cy="128466"/>
            <a:chOff x="6668087" y="1297746"/>
            <a:chExt cx="161840" cy="156602"/>
          </a:xfrm>
        </p:grpSpPr>
        <p:cxnSp>
          <p:nvCxnSpPr>
            <p:cNvPr id="11" name="直接连接符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组合 17"/>
          <p:cNvGrpSpPr/>
          <p:nvPr/>
        </p:nvGrpSpPr>
        <p:grpSpPr>
          <a:xfrm rot="5400000">
            <a:off x="8320088" y="1474763"/>
            <a:ext cx="132763" cy="128466"/>
            <a:chOff x="6668087" y="1297746"/>
            <a:chExt cx="161840" cy="156602"/>
          </a:xfrm>
        </p:grpSpPr>
        <p:cxnSp>
          <p:nvCxnSpPr>
            <p:cNvPr id="19" name="直接连接符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接连接符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日期占位符 4"/>
          <p:cNvSpPr>
            <a:spLocks noGrp="1"/>
          </p:cNvSpPr>
          <p:nvPr>
            <p:ph type="dt" sz="half" idx="10"/>
          </p:nvPr>
        </p:nvSpPr>
        <p:spPr>
          <a:xfrm>
            <a:off x="6477000" y="55499"/>
            <a:ext cx="2133600" cy="365125"/>
          </a:xfrm>
        </p:spPr>
        <p:txBody>
          <a:bodyPr/>
          <a:lstStyle>
            <a:extLst/>
          </a:lstStyle>
          <a:p>
            <a:fld id="{7EB273CF-8910-423E-9890-FC81E25E5084}" type="datetime1">
              <a:rPr lang="en-US" smtClean="0"/>
              <a:pPr/>
              <a:t>9/28/2014</a:t>
            </a:fld>
            <a:endParaRPr lang="en-US"/>
          </a:p>
        </p:txBody>
      </p:sp>
      <p:sp>
        <p:nvSpPr>
          <p:cNvPr id="6" name="页脚占位符 5"/>
          <p:cNvSpPr>
            <a:spLocks noGrp="1"/>
          </p:cNvSpPr>
          <p:nvPr>
            <p:ph type="ftr" sz="quarter" idx="11"/>
          </p:nvPr>
        </p:nvSpPr>
        <p:spPr>
          <a:xfrm>
            <a:off x="914400" y="55499"/>
            <a:ext cx="5562600" cy="365125"/>
          </a:xfrm>
        </p:spPr>
        <p:txBody>
          <a:bodyPr/>
          <a:lstStyle>
            <a:extLst/>
          </a:lstStyle>
          <a:p>
            <a:endParaRPr lang="en-US" dirty="0"/>
          </a:p>
        </p:txBody>
      </p:sp>
      <p:sp>
        <p:nvSpPr>
          <p:cNvPr id="7" name="灯片编号占位符 6"/>
          <p:cNvSpPr>
            <a:spLocks noGrp="1"/>
          </p:cNvSpPr>
          <p:nvPr>
            <p:ph type="sldNum" sz="quarter" idx="12"/>
          </p:nvPr>
        </p:nvSpPr>
        <p:spPr>
          <a:xfrm>
            <a:off x="8610600" y="55499"/>
            <a:ext cx="457200" cy="365125"/>
          </a:xfrm>
        </p:spPr>
        <p:txBody>
          <a:bodyPr/>
          <a:lstStyle>
            <a:extLst/>
          </a:lstStyle>
          <a:p>
            <a:fld id="{1AD20DFC-E2D5-4BD6-B744-D8DEEAB5F7C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矩形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矩形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矩形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矩形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矩形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矩形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矩形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标题占位符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4EC5816F-D43D-40D1-9B38-E1A2C18F0972}" type="datetime1">
              <a:rPr lang="en-US" smtClean="0"/>
              <a:pPr/>
              <a:t>9/28/2014</a:t>
            </a:fld>
            <a:endParaRPr lang="en-US" dirty="0"/>
          </a:p>
        </p:txBody>
      </p:sp>
      <p:sp>
        <p:nvSpPr>
          <p:cNvPr id="3" name="页脚占位符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dirty="0"/>
          </a:p>
        </p:txBody>
      </p:sp>
      <p:sp>
        <p:nvSpPr>
          <p:cNvPr id="23" name="灯片编号占位符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1AD20DFC-E2D5-4BD6-B744-D8DEEAB5F7C2}"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26631;&#20934;&#23454;&#39564;&#25253;&#21578;.doc"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hyperlink" Target="&#26631;&#20934;&#23454;&#39564;&#25253;&#21578;.doc" TargetMode="Externa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38468;&#24405;1-&#22823;&#38543;&#26426;&#25968;&#30340;&#29983;&#25104;.ppt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第一次</a:t>
            </a:r>
            <a:r>
              <a:rPr lang="zh-CN" altLang="en-US" dirty="0"/>
              <a:t>实验</a:t>
            </a:r>
            <a:r>
              <a:rPr lang="zh-CN" altLang="en-US" dirty="0" smtClean="0"/>
              <a:t>报告</a:t>
            </a:r>
            <a:r>
              <a:rPr lang="zh-CN" altLang="en-US" dirty="0" smtClean="0"/>
              <a:t>评讲</a:t>
            </a:r>
            <a:endParaRPr lang="zh-CN" altLang="en-US" dirty="0"/>
          </a:p>
        </p:txBody>
      </p:sp>
      <p:sp>
        <p:nvSpPr>
          <p:cNvPr id="3" name="副标题 2"/>
          <p:cNvSpPr>
            <a:spLocks noGrp="1"/>
          </p:cNvSpPr>
          <p:nvPr>
            <p:ph type="subTitle" idx="1"/>
          </p:nvPr>
        </p:nvSpPr>
        <p:spPr/>
        <p:txBody>
          <a:bodyPr/>
          <a:lstStyle/>
          <a:p>
            <a:r>
              <a:rPr lang="zh-CN" altLang="en-US" dirty="0" smtClean="0"/>
              <a:t>如何写实验报告</a:t>
            </a:r>
            <a:endParaRPr lang="zh-CN" altLang="en-US" dirty="0"/>
          </a:p>
        </p:txBody>
      </p:sp>
    </p:spTree>
    <p:extLst>
      <p:ext uri="{BB962C8B-B14F-4D97-AF65-F5344CB8AC3E}">
        <p14:creationId xmlns:p14="http://schemas.microsoft.com/office/powerpoint/2010/main" val="332738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pic>
        <p:nvPicPr>
          <p:cNvPr id="2050" name="图片 159" descr="说明: Macintosh HD:Users:solopan:Desktop:数据结构:Untitl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363" y="44624"/>
            <a:ext cx="5054600" cy="6696744"/>
          </a:xfrm>
          <a:prstGeom prst="rect">
            <a:avLst/>
          </a:prstGeom>
          <a:noFill/>
          <a:ln>
            <a:noFill/>
          </a:ln>
          <a:extLst/>
        </p:spPr>
      </p:pic>
      <p:sp>
        <p:nvSpPr>
          <p:cNvPr id="4" name="矩形 3"/>
          <p:cNvSpPr/>
          <p:nvPr/>
        </p:nvSpPr>
        <p:spPr>
          <a:xfrm>
            <a:off x="6305586" y="6399641"/>
            <a:ext cx="2993127" cy="369332"/>
          </a:xfrm>
          <a:prstGeom prst="rect">
            <a:avLst/>
          </a:prstGeom>
        </p:spPr>
        <p:txBody>
          <a:bodyPr wrap="none">
            <a:spAutoFit/>
          </a:bodyPr>
          <a:lstStyle/>
          <a:p>
            <a:r>
              <a:rPr lang="zh-CN" altLang="zh-CN" dirty="0"/>
              <a:t>图</a:t>
            </a:r>
            <a:r>
              <a:rPr lang="en-US" altLang="zh-CN" dirty="0"/>
              <a:t>2 </a:t>
            </a:r>
            <a:r>
              <a:rPr lang="zh-CN" altLang="zh-CN" dirty="0"/>
              <a:t>算法</a:t>
            </a:r>
            <a:r>
              <a:rPr lang="en-US" altLang="zh-CN" dirty="0"/>
              <a:t>1</a:t>
            </a:r>
            <a:r>
              <a:rPr lang="zh-CN" altLang="zh-CN" dirty="0"/>
              <a:t>的详细设计流程图</a:t>
            </a:r>
            <a:endParaRPr lang="zh-CN" altLang="en-US" dirty="0"/>
          </a:p>
        </p:txBody>
      </p:sp>
    </p:spTree>
    <p:extLst>
      <p:ext uri="{BB962C8B-B14F-4D97-AF65-F5344CB8AC3E}">
        <p14:creationId xmlns:p14="http://schemas.microsoft.com/office/powerpoint/2010/main" val="1058913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a:t>（</a:t>
            </a:r>
            <a:r>
              <a:rPr lang="en-US" altLang="zh-CN" dirty="0"/>
              <a:t>2</a:t>
            </a:r>
            <a:r>
              <a:rPr lang="zh-CN" altLang="zh-CN" dirty="0"/>
              <a:t>） 算法</a:t>
            </a:r>
            <a:r>
              <a:rPr lang="en-US" altLang="zh-CN" dirty="0"/>
              <a:t>2</a:t>
            </a:r>
            <a:r>
              <a:rPr lang="zh-CN" altLang="zh-CN" dirty="0" smtClean="0"/>
              <a:t>：</a:t>
            </a:r>
            <a:endParaRPr lang="en-US" altLang="zh-CN" dirty="0" smtClean="0"/>
          </a:p>
          <a:p>
            <a:pPr lvl="1"/>
            <a:r>
              <a:rPr lang="zh-CN" altLang="zh-CN" dirty="0" smtClean="0"/>
              <a:t>同</a:t>
            </a:r>
            <a:r>
              <a:rPr lang="zh-CN" altLang="zh-CN" dirty="0"/>
              <a:t>算法</a:t>
            </a:r>
            <a:r>
              <a:rPr lang="en-US" altLang="zh-CN" dirty="0"/>
              <a:t>1</a:t>
            </a:r>
            <a:r>
              <a:rPr lang="zh-CN" altLang="zh-CN" dirty="0"/>
              <a:t>，但保留一个称为</a:t>
            </a:r>
            <a:r>
              <a:rPr lang="en-US" altLang="zh-CN" dirty="0"/>
              <a:t>Used</a:t>
            </a:r>
            <a:r>
              <a:rPr lang="zh-CN" altLang="zh-CN" dirty="0"/>
              <a:t>数组的附加数组，初始值为</a:t>
            </a:r>
            <a:r>
              <a:rPr lang="en-US" altLang="zh-CN" dirty="0"/>
              <a:t>0</a:t>
            </a:r>
            <a:r>
              <a:rPr lang="zh-CN" altLang="zh-CN" dirty="0"/>
              <a:t>。当一个随机数</a:t>
            </a:r>
            <a:r>
              <a:rPr lang="en-US" altLang="zh-CN" dirty="0"/>
              <a:t>Ram</a:t>
            </a:r>
            <a:r>
              <a:rPr lang="zh-CN" altLang="zh-CN" dirty="0"/>
              <a:t>最初被放入数组</a:t>
            </a:r>
            <a:r>
              <a:rPr lang="en-US" altLang="zh-CN" dirty="0"/>
              <a:t>A</a:t>
            </a:r>
            <a:r>
              <a:rPr lang="zh-CN" altLang="zh-CN" dirty="0"/>
              <a:t>的时候，</a:t>
            </a:r>
            <a:r>
              <a:rPr lang="en-US" altLang="zh-CN" dirty="0"/>
              <a:t>Used[Ram]=1.</a:t>
            </a:r>
            <a:r>
              <a:rPr lang="zh-CN" altLang="zh-CN" dirty="0"/>
              <a:t>这就是说，当用一个随机数填入</a:t>
            </a:r>
            <a:r>
              <a:rPr lang="en-US" altLang="zh-CN" dirty="0"/>
              <a:t>A[i]</a:t>
            </a:r>
            <a:r>
              <a:rPr lang="zh-CN" altLang="zh-CN" dirty="0"/>
              <a:t>时，用</a:t>
            </a:r>
            <a:r>
              <a:rPr lang="en-US" altLang="zh-CN" dirty="0"/>
              <a:t>Used</a:t>
            </a:r>
            <a:r>
              <a:rPr lang="zh-CN" altLang="zh-CN" dirty="0"/>
              <a:t>数组来测试该随机数是否已经被使用。</a:t>
            </a:r>
            <a:r>
              <a:rPr lang="zh-CN" altLang="zh-CN" b="1" dirty="0"/>
              <a:t>详细流程图见图</a:t>
            </a:r>
            <a:r>
              <a:rPr lang="en-US" altLang="zh-CN" b="1" dirty="0"/>
              <a:t>3</a:t>
            </a:r>
            <a:r>
              <a:rPr lang="zh-CN" altLang="zh-CN" b="1" dirty="0"/>
              <a:t>所示</a:t>
            </a:r>
            <a:r>
              <a:rPr lang="zh-CN" altLang="zh-CN" dirty="0"/>
              <a:t>。</a:t>
            </a:r>
          </a:p>
          <a:p>
            <a:pPr lvl="1"/>
            <a:r>
              <a:rPr lang="zh-CN" altLang="zh-CN" b="1" dirty="0"/>
              <a:t>算法与时间复杂度分析：</a:t>
            </a:r>
            <a:r>
              <a:rPr lang="zh-CN" altLang="zh-CN" dirty="0"/>
              <a:t>对算法</a:t>
            </a:r>
            <a:r>
              <a:rPr lang="en-US" altLang="zh-CN" dirty="0"/>
              <a:t>1</a:t>
            </a:r>
            <a:r>
              <a:rPr lang="zh-CN" altLang="zh-CN" dirty="0"/>
              <a:t>进行了优化，是一种以牺牲内存空间换取运行时间的做法，用</a:t>
            </a:r>
            <a:r>
              <a:rPr lang="en-US" altLang="zh-CN" dirty="0"/>
              <a:t>Used</a:t>
            </a:r>
            <a:r>
              <a:rPr lang="zh-CN" altLang="zh-CN" dirty="0"/>
              <a:t>数组的</a:t>
            </a:r>
            <a:r>
              <a:rPr lang="en-US" altLang="zh-CN" dirty="0"/>
              <a:t>Used[r]=0,</a:t>
            </a:r>
            <a:r>
              <a:rPr lang="zh-CN" altLang="zh-CN" dirty="0"/>
              <a:t>表示</a:t>
            </a:r>
            <a:r>
              <a:rPr lang="en-US" altLang="zh-CN" dirty="0"/>
              <a:t>r</a:t>
            </a:r>
            <a:r>
              <a:rPr lang="zh-CN" altLang="zh-CN" dirty="0"/>
              <a:t>没有出现过，</a:t>
            </a:r>
            <a:r>
              <a:rPr lang="en-US" altLang="zh-CN" dirty="0"/>
              <a:t>Used[r]=1,</a:t>
            </a:r>
            <a:r>
              <a:rPr lang="zh-CN" altLang="zh-CN" dirty="0"/>
              <a:t>表示</a:t>
            </a:r>
            <a:r>
              <a:rPr lang="en-US" altLang="zh-CN" dirty="0"/>
              <a:t>r</a:t>
            </a:r>
            <a:r>
              <a:rPr lang="zh-CN" altLang="zh-CN" dirty="0"/>
              <a:t>出现过。由于顺序存储结构可以常数时间定位，所以可以常数时间知道随机数</a:t>
            </a:r>
            <a:r>
              <a:rPr lang="en-US" altLang="zh-CN" dirty="0"/>
              <a:t>r</a:t>
            </a:r>
            <a:r>
              <a:rPr lang="zh-CN" altLang="zh-CN" dirty="0"/>
              <a:t>是否重复出现过，时间复杂度比算法</a:t>
            </a:r>
            <a:r>
              <a:rPr lang="en-US" altLang="zh-CN" dirty="0"/>
              <a:t>1</a:t>
            </a:r>
            <a:r>
              <a:rPr lang="zh-CN" altLang="zh-CN" dirty="0"/>
              <a:t>大为降低。但在</a:t>
            </a:r>
            <a:r>
              <a:rPr lang="en-US" altLang="zh-CN" dirty="0"/>
              <a:t>r</a:t>
            </a:r>
            <a:r>
              <a:rPr lang="zh-CN" altLang="zh-CN" dirty="0"/>
              <a:t>重复出现的情况下，需要重新生成随机数，因此在最优情况下，复杂度为</a:t>
            </a:r>
            <a:r>
              <a:rPr lang="en-US" altLang="zh-CN" dirty="0"/>
              <a:t>T(n)=</a:t>
            </a:r>
            <a:r>
              <a:rPr lang="zh-CN" altLang="zh-CN" dirty="0"/>
              <a:t>Ω</a:t>
            </a:r>
            <a:r>
              <a:rPr lang="en-US" altLang="zh-CN" dirty="0"/>
              <a:t>(n).</a:t>
            </a:r>
            <a:endParaRPr lang="zh-CN" altLang="en-US" dirty="0"/>
          </a:p>
        </p:txBody>
      </p:sp>
    </p:spTree>
    <p:extLst>
      <p:ext uri="{BB962C8B-B14F-4D97-AF65-F5344CB8AC3E}">
        <p14:creationId xmlns:p14="http://schemas.microsoft.com/office/powerpoint/2010/main" val="10155683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pic>
        <p:nvPicPr>
          <p:cNvPr id="3074" name="图片 160" descr="说明: Macintosh HD:Users:solopan:Desktop:数据结构:Untitled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6591"/>
            <a:ext cx="5270500" cy="691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413500" y="6488668"/>
            <a:ext cx="2762295" cy="369332"/>
          </a:xfrm>
          <a:prstGeom prst="rect">
            <a:avLst/>
          </a:prstGeom>
        </p:spPr>
        <p:txBody>
          <a:bodyPr wrap="none">
            <a:spAutoFit/>
          </a:bodyPr>
          <a:lstStyle/>
          <a:p>
            <a:r>
              <a:rPr lang="zh-CN" altLang="zh-CN" dirty="0"/>
              <a:t>图</a:t>
            </a:r>
            <a:r>
              <a:rPr lang="en-US" altLang="zh-CN" dirty="0"/>
              <a:t>3 </a:t>
            </a:r>
            <a:r>
              <a:rPr lang="zh-CN" altLang="zh-CN" dirty="0"/>
              <a:t>算法</a:t>
            </a:r>
            <a:r>
              <a:rPr lang="en-US" altLang="zh-CN" dirty="0"/>
              <a:t>2</a:t>
            </a:r>
            <a:r>
              <a:rPr lang="zh-CN" altLang="zh-CN" dirty="0"/>
              <a:t>详细设计流程图</a:t>
            </a:r>
            <a:endParaRPr lang="zh-CN" altLang="en-US" dirty="0"/>
          </a:p>
        </p:txBody>
      </p:sp>
    </p:spTree>
    <p:extLst>
      <p:ext uri="{BB962C8B-B14F-4D97-AF65-F5344CB8AC3E}">
        <p14:creationId xmlns:p14="http://schemas.microsoft.com/office/powerpoint/2010/main" val="11856010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sz="3200" b="1" dirty="0"/>
              <a:t>深入思考：</a:t>
            </a:r>
            <a:endParaRPr lang="zh-CN" altLang="zh-CN" sz="4000" dirty="0"/>
          </a:p>
          <a:p>
            <a:pPr lvl="1"/>
            <a:r>
              <a:rPr lang="zh-CN" altLang="zh-CN" sz="2800" dirty="0"/>
              <a:t>算法</a:t>
            </a:r>
            <a:r>
              <a:rPr lang="en-US" altLang="zh-CN" sz="2800" dirty="0"/>
              <a:t>2</a:t>
            </a:r>
            <a:r>
              <a:rPr lang="zh-CN" altLang="zh-CN" sz="2800" dirty="0"/>
              <a:t>能够快速定位生成的随机数是否重复出现，是因为在关键字（随机数）与存储地址之间有一一映射的函数关系，不知道能否有其他函数关系可以帮助我们快速定位？</a:t>
            </a:r>
            <a:endParaRPr lang="zh-CN" altLang="zh-CN" sz="3600" dirty="0"/>
          </a:p>
          <a:p>
            <a:pPr lvl="1"/>
            <a:r>
              <a:rPr lang="zh-CN" altLang="zh-CN" sz="2800" dirty="0"/>
              <a:t>关键字范围与存储地址的关系？关键字如果是字符串或者不在存储地址范围怎么办？</a:t>
            </a:r>
            <a:endParaRPr lang="zh-CN" altLang="zh-CN" sz="3600" dirty="0"/>
          </a:p>
          <a:p>
            <a:pPr lvl="1"/>
            <a:r>
              <a:rPr lang="zh-CN" altLang="zh-CN" sz="2800" dirty="0"/>
              <a:t>因为存储地址是递增的，如果将所有数据存储到</a:t>
            </a:r>
            <a:r>
              <a:rPr lang="en-US" altLang="zh-CN" sz="2800" dirty="0"/>
              <a:t>Used</a:t>
            </a:r>
            <a:r>
              <a:rPr lang="zh-CN" altLang="zh-CN" sz="2800" dirty="0"/>
              <a:t>数组中，从相对地址</a:t>
            </a:r>
            <a:r>
              <a:rPr lang="en-US" altLang="zh-CN" sz="2800" dirty="0"/>
              <a:t>0</a:t>
            </a:r>
            <a:r>
              <a:rPr lang="zh-CN" altLang="zh-CN" sz="2800" dirty="0"/>
              <a:t>开始依次读出</a:t>
            </a:r>
            <a:r>
              <a:rPr lang="en-US" altLang="zh-CN" sz="2800" dirty="0"/>
              <a:t>Used[i]=1(</a:t>
            </a:r>
            <a:r>
              <a:rPr lang="zh-CN" altLang="zh-CN" sz="2800" dirty="0"/>
              <a:t>有数据的空间</a:t>
            </a:r>
            <a:r>
              <a:rPr lang="en-US" altLang="zh-CN" sz="2800" dirty="0"/>
              <a:t>)</a:t>
            </a:r>
            <a:r>
              <a:rPr lang="zh-CN" altLang="zh-CN" sz="2800" dirty="0"/>
              <a:t>，则得到一个有序序列（排序，而且复杂度</a:t>
            </a:r>
            <a:r>
              <a:rPr lang="en-US" altLang="zh-CN" sz="2800" dirty="0"/>
              <a:t>O(n)</a:t>
            </a:r>
            <a:r>
              <a:rPr lang="zh-CN" altLang="zh-CN" sz="2800" dirty="0"/>
              <a:t>）</a:t>
            </a:r>
            <a:endParaRPr lang="zh-CN" altLang="zh-CN" sz="3600" dirty="0"/>
          </a:p>
          <a:p>
            <a:pPr lvl="1"/>
            <a:r>
              <a:rPr lang="zh-CN" altLang="zh-CN" sz="2800" dirty="0"/>
              <a:t>如果有重复数据，想知道有多少个重复数据，可以</a:t>
            </a:r>
            <a:r>
              <a:rPr lang="en-US" altLang="zh-CN" sz="2800" dirty="0"/>
              <a:t>Used[i]++</a:t>
            </a:r>
            <a:r>
              <a:rPr lang="zh-CN" altLang="zh-CN" sz="2800" dirty="0"/>
              <a:t>，然后读出</a:t>
            </a:r>
            <a:r>
              <a:rPr lang="en-US" altLang="zh-CN" sz="2800" dirty="0"/>
              <a:t>Used[i]</a:t>
            </a:r>
            <a:r>
              <a:rPr lang="zh-CN" altLang="zh-CN" sz="2800" dirty="0"/>
              <a:t>的值，就可以知道重复数据个数</a:t>
            </a:r>
            <a:endParaRPr lang="zh-CN" altLang="en-US" dirty="0"/>
          </a:p>
        </p:txBody>
      </p:sp>
    </p:spTree>
    <p:extLst>
      <p:ext uri="{BB962C8B-B14F-4D97-AF65-F5344CB8AC3E}">
        <p14:creationId xmlns:p14="http://schemas.microsoft.com/office/powerpoint/2010/main" val="24940936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a:t>
            </a:r>
            <a:r>
              <a:rPr lang="en-US" altLang="zh-CN" dirty="0"/>
              <a:t>3</a:t>
            </a:r>
            <a:r>
              <a:rPr lang="zh-CN" altLang="zh-CN" dirty="0"/>
              <a:t>）算法</a:t>
            </a:r>
            <a:r>
              <a:rPr lang="en-US" altLang="zh-CN" dirty="0"/>
              <a:t>3</a:t>
            </a:r>
            <a:r>
              <a:rPr lang="zh-CN" altLang="zh-CN" dirty="0" smtClean="0"/>
              <a:t>：</a:t>
            </a:r>
            <a:endParaRPr lang="en-US" altLang="zh-CN" dirty="0" smtClean="0"/>
          </a:p>
          <a:p>
            <a:pPr lvl="1"/>
            <a:r>
              <a:rPr lang="zh-CN" altLang="zh-CN" dirty="0" smtClean="0"/>
              <a:t>首先</a:t>
            </a:r>
            <a:r>
              <a:rPr lang="zh-CN" altLang="zh-CN" dirty="0"/>
              <a:t>初始化数组使得</a:t>
            </a:r>
            <a:r>
              <a:rPr lang="en-US" altLang="zh-CN" dirty="0"/>
              <a:t>A[i]=i+1</a:t>
            </a:r>
            <a:r>
              <a:rPr lang="en-US" altLang="zh-CN" dirty="0" smtClean="0"/>
              <a:t>;	</a:t>
            </a:r>
            <a:r>
              <a:rPr lang="zh-CN" altLang="zh-CN" dirty="0" smtClean="0"/>
              <a:t>然后</a:t>
            </a:r>
            <a:r>
              <a:rPr lang="en-US" altLang="zh-CN" dirty="0" smtClean="0"/>
              <a:t> </a:t>
            </a:r>
            <a:r>
              <a:rPr lang="en-US" altLang="zh-CN" dirty="0"/>
              <a:t>For(i=1;i&lt;</a:t>
            </a:r>
            <a:r>
              <a:rPr lang="en-US" altLang="zh-CN" dirty="0" err="1"/>
              <a:t>N;i</a:t>
            </a:r>
            <a:r>
              <a:rPr lang="en-US" altLang="zh-CN" dirty="0"/>
              <a:t>++) Swap(&amp;A[i],&amp;A[</a:t>
            </a:r>
            <a:r>
              <a:rPr lang="en-US" altLang="zh-CN" dirty="0" err="1"/>
              <a:t>RandInt</a:t>
            </a:r>
            <a:r>
              <a:rPr lang="en-US" altLang="zh-CN" dirty="0"/>
              <a:t>(0,i)])</a:t>
            </a:r>
            <a:endParaRPr lang="zh-CN" altLang="zh-CN" dirty="0"/>
          </a:p>
          <a:p>
            <a:pPr marL="454914" lvl="1" indent="0">
              <a:buNone/>
            </a:pPr>
            <a:r>
              <a:rPr lang="en-US" altLang="zh-CN" b="1" dirty="0"/>
              <a:t> </a:t>
            </a:r>
            <a:r>
              <a:rPr lang="en-US" altLang="zh-CN" b="1" dirty="0" smtClean="0"/>
              <a:t>   </a:t>
            </a:r>
            <a:r>
              <a:rPr lang="zh-CN" altLang="zh-CN" b="1" dirty="0" smtClean="0"/>
              <a:t>详细</a:t>
            </a:r>
            <a:r>
              <a:rPr lang="zh-CN" altLang="zh-CN" b="1" dirty="0"/>
              <a:t>流程图见图</a:t>
            </a:r>
            <a:r>
              <a:rPr lang="en-US" altLang="zh-CN" b="1" dirty="0"/>
              <a:t>4</a:t>
            </a:r>
            <a:r>
              <a:rPr lang="zh-CN" altLang="zh-CN" b="1" dirty="0"/>
              <a:t>所示</a:t>
            </a:r>
            <a:r>
              <a:rPr lang="zh-CN" altLang="zh-CN" dirty="0"/>
              <a:t>。</a:t>
            </a:r>
          </a:p>
          <a:p>
            <a:pPr lvl="1"/>
            <a:r>
              <a:rPr lang="zh-CN" altLang="zh-CN" b="1" dirty="0"/>
              <a:t>时间复杂度分析</a:t>
            </a:r>
            <a:r>
              <a:rPr lang="zh-CN" altLang="zh-CN" b="1" dirty="0" smtClean="0"/>
              <a:t>：</a:t>
            </a:r>
            <a:endParaRPr lang="en-US" altLang="zh-CN" b="1" dirty="0" smtClean="0"/>
          </a:p>
          <a:p>
            <a:pPr marL="768096" lvl="2" indent="0">
              <a:buNone/>
            </a:pPr>
            <a:r>
              <a:rPr lang="zh-CN" altLang="zh-CN" dirty="0" smtClean="0"/>
              <a:t>由于</a:t>
            </a:r>
            <a:r>
              <a:rPr lang="zh-CN" altLang="zh-CN" dirty="0"/>
              <a:t>算法只是简单地使用了两个</a:t>
            </a:r>
            <a:r>
              <a:rPr lang="en-US" altLang="zh-CN" dirty="0"/>
              <a:t>for</a:t>
            </a:r>
            <a:r>
              <a:rPr lang="zh-CN" altLang="zh-CN" dirty="0"/>
              <a:t>循环，在所有情况下，其最坏时间复杂度为</a:t>
            </a:r>
            <a:r>
              <a:rPr lang="en-US" altLang="zh-CN" dirty="0"/>
              <a:t>T(n)=O(n)</a:t>
            </a:r>
            <a:r>
              <a:rPr lang="zh-CN" altLang="zh-CN" dirty="0"/>
              <a:t>。</a:t>
            </a:r>
          </a:p>
          <a:p>
            <a:pPr lvl="1"/>
            <a:r>
              <a:rPr lang="zh-CN" altLang="zh-CN" b="1" dirty="0"/>
              <a:t>深入思考</a:t>
            </a:r>
            <a:r>
              <a:rPr lang="zh-CN" altLang="zh-CN" dirty="0"/>
              <a:t>：为什么这个算法这么好？我怎么没有想到呢？目的是</a:t>
            </a:r>
            <a:r>
              <a:rPr lang="en-US" altLang="zh-CN" dirty="0"/>
              <a:t>1</a:t>
            </a:r>
            <a:r>
              <a:rPr lang="zh-CN" altLang="zh-CN" dirty="0"/>
              <a:t>到</a:t>
            </a:r>
            <a:r>
              <a:rPr lang="en-US" altLang="zh-CN" dirty="0"/>
              <a:t>N</a:t>
            </a:r>
            <a:r>
              <a:rPr lang="zh-CN" altLang="zh-CN" dirty="0"/>
              <a:t>之间的随机数，又不重复，就先生成</a:t>
            </a:r>
            <a:r>
              <a:rPr lang="en-US" altLang="zh-CN" dirty="0"/>
              <a:t>1</a:t>
            </a:r>
            <a:r>
              <a:rPr lang="zh-CN" altLang="zh-CN" dirty="0"/>
              <a:t>到</a:t>
            </a:r>
            <a:r>
              <a:rPr lang="en-US" altLang="zh-CN" dirty="0"/>
              <a:t>N</a:t>
            </a:r>
            <a:r>
              <a:rPr lang="zh-CN" altLang="zh-CN" dirty="0"/>
              <a:t>的自然数，然后随机交换位置，可以达到同一的目的，但是复杂度降低。因此，换思路可能得到更好的算法。</a:t>
            </a:r>
            <a:endParaRPr lang="zh-CN" altLang="en-US" dirty="0"/>
          </a:p>
        </p:txBody>
      </p:sp>
    </p:spTree>
    <p:extLst>
      <p:ext uri="{BB962C8B-B14F-4D97-AF65-F5344CB8AC3E}">
        <p14:creationId xmlns:p14="http://schemas.microsoft.com/office/powerpoint/2010/main" val="1483086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pic>
        <p:nvPicPr>
          <p:cNvPr id="4098" name="图片 161" descr="说明: Macintosh HD:Users:solopan:Desktop:数据结构:Untitled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27384"/>
            <a:ext cx="5133975" cy="6885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6343650" y="6488668"/>
            <a:ext cx="2762295" cy="369332"/>
          </a:xfrm>
          <a:prstGeom prst="rect">
            <a:avLst/>
          </a:prstGeom>
        </p:spPr>
        <p:txBody>
          <a:bodyPr wrap="none">
            <a:spAutoFit/>
          </a:bodyPr>
          <a:lstStyle/>
          <a:p>
            <a:r>
              <a:rPr lang="zh-CN" altLang="zh-CN" dirty="0"/>
              <a:t>图</a:t>
            </a:r>
            <a:r>
              <a:rPr lang="en-US" altLang="zh-CN" dirty="0"/>
              <a:t>4 </a:t>
            </a:r>
            <a:r>
              <a:rPr lang="zh-CN" altLang="zh-CN" dirty="0"/>
              <a:t>算法</a:t>
            </a:r>
            <a:r>
              <a:rPr lang="en-US" altLang="zh-CN" dirty="0"/>
              <a:t>3</a:t>
            </a:r>
            <a:r>
              <a:rPr lang="zh-CN" altLang="zh-CN" dirty="0"/>
              <a:t>详细设计流程图</a:t>
            </a:r>
            <a:endParaRPr lang="zh-CN" altLang="en-US" dirty="0"/>
          </a:p>
        </p:txBody>
      </p:sp>
    </p:spTree>
    <p:extLst>
      <p:ext uri="{BB962C8B-B14F-4D97-AF65-F5344CB8AC3E}">
        <p14:creationId xmlns:p14="http://schemas.microsoft.com/office/powerpoint/2010/main" val="41197668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zh-CN" b="1" dirty="0"/>
              <a:t>总结：由于算法</a:t>
            </a:r>
            <a:r>
              <a:rPr lang="en-US" altLang="zh-CN" b="1" dirty="0"/>
              <a:t>1</a:t>
            </a:r>
            <a:r>
              <a:rPr lang="zh-CN" altLang="zh-CN" b="1" dirty="0"/>
              <a:t>和算法</a:t>
            </a:r>
            <a:r>
              <a:rPr lang="en-US" altLang="zh-CN" b="1" dirty="0"/>
              <a:t>2</a:t>
            </a:r>
            <a:r>
              <a:rPr lang="zh-CN" altLang="zh-CN" b="1" dirty="0"/>
              <a:t>有生成随机数操作，会影响到时间复杂度的分析，在此只考虑其最优情况（即每次生成的随机数都不相同），否则随机数生成器可能造成死循环的最坏复杂性。虽然算法</a:t>
            </a:r>
            <a:r>
              <a:rPr lang="en-US" altLang="zh-CN" b="1" dirty="0"/>
              <a:t>2</a:t>
            </a:r>
            <a:r>
              <a:rPr lang="zh-CN" altLang="zh-CN" b="1" dirty="0"/>
              <a:t>和算法</a:t>
            </a:r>
            <a:r>
              <a:rPr lang="en-US" altLang="zh-CN" b="1" dirty="0"/>
              <a:t>3</a:t>
            </a:r>
            <a:r>
              <a:rPr lang="zh-CN" altLang="zh-CN" b="1" dirty="0"/>
              <a:t>的时间复杂度都为</a:t>
            </a:r>
            <a:r>
              <a:rPr lang="en-US" altLang="zh-CN" b="1" dirty="0"/>
              <a:t>O(n)</a:t>
            </a:r>
            <a:r>
              <a:rPr lang="zh-CN" altLang="zh-CN" b="1" dirty="0"/>
              <a:t>，但是算法</a:t>
            </a:r>
            <a:r>
              <a:rPr lang="en-US" altLang="zh-CN" b="1" dirty="0"/>
              <a:t>3</a:t>
            </a:r>
            <a:r>
              <a:rPr lang="zh-CN" altLang="zh-CN" b="1" dirty="0"/>
              <a:t>只是随机移动数的位置，生成的随机数是否与之前的数相同不会影响运行时间。因此算法</a:t>
            </a:r>
            <a:r>
              <a:rPr lang="en-US" altLang="zh-CN" b="1" dirty="0"/>
              <a:t>2</a:t>
            </a:r>
            <a:r>
              <a:rPr lang="zh-CN" altLang="zh-CN" b="1" dirty="0"/>
              <a:t>的平均时间复杂度要劣于算法</a:t>
            </a:r>
            <a:r>
              <a:rPr lang="en-US" altLang="zh-CN" b="1" dirty="0"/>
              <a:t>3</a:t>
            </a:r>
            <a:endParaRPr lang="zh-CN" altLang="en-US" dirty="0"/>
          </a:p>
        </p:txBody>
      </p:sp>
    </p:spTree>
    <p:extLst>
      <p:ext uri="{BB962C8B-B14F-4D97-AF65-F5344CB8AC3E}">
        <p14:creationId xmlns:p14="http://schemas.microsoft.com/office/powerpoint/2010/main" val="31768945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实验</a:t>
            </a:r>
            <a:r>
              <a:rPr lang="zh-CN" altLang="zh-CN" dirty="0"/>
              <a:t>测试</a:t>
            </a:r>
            <a:br>
              <a:rPr lang="zh-CN" altLang="zh-CN" dirty="0"/>
            </a:b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en-US" altLang="zh-CN" dirty="0"/>
              <a:t>. </a:t>
            </a:r>
            <a:r>
              <a:rPr lang="zh-CN" altLang="zh-CN" dirty="0"/>
              <a:t>测试环境：</a:t>
            </a:r>
          </a:p>
          <a:p>
            <a:pPr marL="68580" indent="0">
              <a:buNone/>
            </a:pPr>
            <a:r>
              <a:rPr lang="zh-CN" altLang="zh-CN" dirty="0" smtClean="0"/>
              <a:t>（</a:t>
            </a:r>
            <a:r>
              <a:rPr lang="en-US" altLang="zh-CN" dirty="0"/>
              <a:t>1</a:t>
            </a:r>
            <a:r>
              <a:rPr lang="zh-CN" altLang="zh-CN" dirty="0"/>
              <a:t>）操作系统：</a:t>
            </a:r>
            <a:r>
              <a:rPr lang="en-US" altLang="zh-CN" dirty="0"/>
              <a:t>Ubuntu 12.04 (X86)</a:t>
            </a:r>
            <a:endParaRPr lang="zh-CN" altLang="zh-CN" dirty="0"/>
          </a:p>
          <a:p>
            <a:pPr marL="68580" indent="0">
              <a:buNone/>
            </a:pPr>
            <a:r>
              <a:rPr lang="zh-CN" altLang="zh-CN" dirty="0"/>
              <a:t>（</a:t>
            </a:r>
            <a:r>
              <a:rPr lang="en-US" altLang="zh-CN" dirty="0"/>
              <a:t>2</a:t>
            </a:r>
            <a:r>
              <a:rPr lang="zh-CN" altLang="zh-CN" dirty="0"/>
              <a:t>）编译器：</a:t>
            </a:r>
            <a:r>
              <a:rPr lang="en-US" altLang="zh-CN" dirty="0"/>
              <a:t>GCC 4.6.3</a:t>
            </a:r>
            <a:endParaRPr lang="zh-CN" altLang="zh-CN" dirty="0"/>
          </a:p>
          <a:p>
            <a:pPr marL="68580" indent="0">
              <a:buNone/>
            </a:pPr>
            <a:r>
              <a:rPr lang="zh-CN" altLang="zh-CN" dirty="0"/>
              <a:t>（</a:t>
            </a:r>
            <a:r>
              <a:rPr lang="en-US" altLang="zh-CN" dirty="0"/>
              <a:t>3</a:t>
            </a:r>
            <a:r>
              <a:rPr lang="zh-CN" altLang="zh-CN" dirty="0"/>
              <a:t>）</a:t>
            </a:r>
            <a:r>
              <a:rPr lang="en-US" altLang="zh-CN" dirty="0"/>
              <a:t>CPU</a:t>
            </a:r>
            <a:r>
              <a:rPr lang="zh-CN" altLang="zh-CN" dirty="0"/>
              <a:t>：</a:t>
            </a:r>
            <a:r>
              <a:rPr lang="en-US" altLang="zh-CN" dirty="0"/>
              <a:t>Intel I3-2350M 2.3GHz</a:t>
            </a:r>
            <a:endParaRPr lang="zh-CN" altLang="zh-CN" dirty="0"/>
          </a:p>
          <a:p>
            <a:pPr marL="68580" indent="0">
              <a:buNone/>
            </a:pPr>
            <a:r>
              <a:rPr lang="en-US" altLang="zh-CN" dirty="0" smtClean="0"/>
              <a:t>	</a:t>
            </a:r>
            <a:r>
              <a:rPr lang="zh-CN" altLang="zh-CN" dirty="0" smtClean="0"/>
              <a:t>内存</a:t>
            </a:r>
            <a:r>
              <a:rPr lang="zh-CN" altLang="zh-CN" dirty="0"/>
              <a:t>：</a:t>
            </a:r>
            <a:r>
              <a:rPr lang="en-US" altLang="zh-CN" dirty="0"/>
              <a:t>6G</a:t>
            </a:r>
            <a:endParaRPr lang="zh-CN" altLang="en-US" dirty="0"/>
          </a:p>
        </p:txBody>
      </p:sp>
    </p:spTree>
    <p:extLst>
      <p:ext uri="{BB962C8B-B14F-4D97-AF65-F5344CB8AC3E}">
        <p14:creationId xmlns:p14="http://schemas.microsoft.com/office/powerpoint/2010/main" val="29246908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908720"/>
            <a:ext cx="7772400" cy="4572000"/>
          </a:xfrm>
        </p:spPr>
        <p:txBody>
          <a:bodyPr>
            <a:normAutofit/>
          </a:bodyPr>
          <a:lstStyle/>
          <a:p>
            <a:pPr marL="68580" indent="0">
              <a:buNone/>
            </a:pPr>
            <a:r>
              <a:rPr lang="en-US" altLang="zh-CN" dirty="0" smtClean="0"/>
              <a:t>2. </a:t>
            </a:r>
            <a:r>
              <a:rPr lang="zh-CN" altLang="zh-CN" dirty="0" smtClean="0"/>
              <a:t>测试</a:t>
            </a:r>
            <a:r>
              <a:rPr lang="zh-CN" altLang="zh-CN" dirty="0"/>
              <a:t>结果</a:t>
            </a:r>
          </a:p>
          <a:p>
            <a:pPr marL="68580" indent="0">
              <a:buNone/>
            </a:pPr>
            <a:r>
              <a:rPr lang="zh-CN" altLang="en-US" dirty="0" smtClean="0"/>
              <a:t>（</a:t>
            </a:r>
            <a:r>
              <a:rPr lang="en-US" altLang="zh-CN" dirty="0" smtClean="0"/>
              <a:t>1</a:t>
            </a:r>
            <a:r>
              <a:rPr lang="zh-CN" altLang="en-US" dirty="0" smtClean="0"/>
              <a:t>）</a:t>
            </a:r>
            <a:r>
              <a:rPr lang="zh-CN" altLang="zh-CN" dirty="0" smtClean="0"/>
              <a:t>正确性</a:t>
            </a:r>
            <a:r>
              <a:rPr lang="zh-CN" altLang="zh-CN" dirty="0"/>
              <a:t>测试</a:t>
            </a:r>
          </a:p>
          <a:p>
            <a:pPr marL="68580" indent="0">
              <a:buNone/>
            </a:pPr>
            <a:r>
              <a:rPr lang="zh-CN" altLang="zh-CN" dirty="0" smtClean="0"/>
              <a:t>测试用例</a:t>
            </a:r>
            <a:r>
              <a:rPr lang="zh-CN" altLang="zh-CN" dirty="0"/>
              <a:t>如表</a:t>
            </a:r>
            <a:r>
              <a:rPr lang="en-US" altLang="zh-CN" dirty="0" smtClean="0"/>
              <a:t>1-</a:t>
            </a:r>
            <a:r>
              <a:rPr lang="zh-CN" altLang="en-US" dirty="0" smtClean="0"/>
              <a:t>表</a:t>
            </a:r>
            <a:r>
              <a:rPr lang="en-US" altLang="zh-CN" dirty="0" smtClean="0"/>
              <a:t>7</a:t>
            </a:r>
            <a:r>
              <a:rPr lang="zh-CN" altLang="zh-CN" dirty="0" smtClean="0"/>
              <a:t>所</a:t>
            </a:r>
            <a:r>
              <a:rPr lang="zh-CN" altLang="zh-CN" dirty="0"/>
              <a:t>示。</a:t>
            </a:r>
          </a:p>
          <a:p>
            <a:pPr marL="68580" indent="0">
              <a:buNone/>
            </a:pPr>
            <a:r>
              <a:rPr lang="en-US" altLang="zh-CN" dirty="0"/>
              <a:t>(a).</a:t>
            </a:r>
            <a:r>
              <a:rPr lang="zh-CN" altLang="zh-CN" dirty="0"/>
              <a:t>正确输入</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474502397"/>
              </p:ext>
            </p:extLst>
          </p:nvPr>
        </p:nvGraphicFramePr>
        <p:xfrm>
          <a:off x="1244824" y="3568993"/>
          <a:ext cx="7056785" cy="2414167"/>
        </p:xfrm>
        <a:graphic>
          <a:graphicData uri="http://schemas.openxmlformats.org/drawingml/2006/table">
            <a:tbl>
              <a:tblPr firstRow="1" firstCol="1" bandRow="1">
                <a:tableStyleId>{5C22544A-7EE6-4342-B048-85BDC9FD1C3A}</a:tableStyleId>
              </a:tblPr>
              <a:tblGrid>
                <a:gridCol w="2351709"/>
                <a:gridCol w="2352538"/>
                <a:gridCol w="2352538"/>
              </a:tblGrid>
              <a:tr h="344881">
                <a:tc>
                  <a:txBody>
                    <a:bodyPr/>
                    <a:lstStyle/>
                    <a:p>
                      <a:pPr algn="l">
                        <a:spcAft>
                          <a:spcPts val="0"/>
                        </a:spcAft>
                      </a:pPr>
                      <a:r>
                        <a:rPr lang="zh-CN" sz="1050" kern="100">
                          <a:effectLst/>
                        </a:rPr>
                        <a:t>测试次数</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N</a:t>
                      </a:r>
                      <a:endParaRPr lang="zh-CN" sz="1200" kern="100">
                        <a:effectLst/>
                        <a:latin typeface="Cambria"/>
                        <a:ea typeface="宋体"/>
                        <a:cs typeface="Times New Roman"/>
                      </a:endParaRPr>
                    </a:p>
                  </a:txBody>
                  <a:tcPr marL="68580" marR="68580" marT="0" marB="0"/>
                </a:tc>
                <a:tc>
                  <a:txBody>
                    <a:bodyPr/>
                    <a:lstStyle/>
                    <a:p>
                      <a:pPr algn="l">
                        <a:spcAft>
                          <a:spcPts val="0"/>
                        </a:spcAft>
                      </a:pPr>
                      <a:r>
                        <a:rPr lang="zh-CN" sz="1050" kern="100">
                          <a:effectLst/>
                        </a:rPr>
                        <a:t>期望输出</a:t>
                      </a:r>
                      <a:endParaRPr lang="zh-CN" sz="1200" kern="100">
                        <a:effectLst/>
                        <a:latin typeface="Cambria"/>
                        <a:ea typeface="宋体"/>
                        <a:cs typeface="Times New Roman"/>
                      </a:endParaRPr>
                    </a:p>
                  </a:txBody>
                  <a:tcPr marL="68580" marR="68580" marT="0" marB="0"/>
                </a:tc>
              </a:tr>
              <a:tr h="344881">
                <a:tc>
                  <a:txBody>
                    <a:bodyPr/>
                    <a:lstStyle/>
                    <a:p>
                      <a:pPr algn="l">
                        <a:spcAft>
                          <a:spcPts val="0"/>
                        </a:spcAft>
                      </a:pPr>
                      <a:r>
                        <a:rPr lang="en-US" sz="1050" kern="100">
                          <a:effectLst/>
                        </a:rPr>
                        <a:t>1</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1,0</a:t>
                      </a:r>
                      <a:endParaRPr lang="zh-CN" sz="1200" kern="100">
                        <a:effectLst/>
                        <a:latin typeface="Cambria"/>
                        <a:ea typeface="宋体"/>
                        <a:cs typeface="Times New Roman"/>
                      </a:endParaRPr>
                    </a:p>
                  </a:txBody>
                  <a:tcPr marL="68580" marR="68580" marT="0" marB="0"/>
                </a:tc>
              </a:tr>
              <a:tr h="344881">
                <a:tc>
                  <a:txBody>
                    <a:bodyPr/>
                    <a:lstStyle/>
                    <a:p>
                      <a:pPr algn="l">
                        <a:spcAft>
                          <a:spcPts val="0"/>
                        </a:spcAft>
                      </a:pPr>
                      <a:r>
                        <a:rPr lang="en-US" sz="1050" kern="100">
                          <a:effectLst/>
                        </a:rPr>
                        <a:t>2</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2</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1,2,0 or 2,1,0</a:t>
                      </a:r>
                      <a:endParaRPr lang="zh-CN" sz="1200" kern="100">
                        <a:effectLst/>
                        <a:latin typeface="Cambria"/>
                        <a:ea typeface="宋体"/>
                        <a:cs typeface="Times New Roman"/>
                      </a:endParaRPr>
                    </a:p>
                  </a:txBody>
                  <a:tcPr marL="68580" marR="68580" marT="0" marB="0"/>
                </a:tc>
              </a:tr>
              <a:tr h="689762">
                <a:tc>
                  <a:txBody>
                    <a:bodyPr/>
                    <a:lstStyle/>
                    <a:p>
                      <a:pPr algn="l">
                        <a:spcAft>
                          <a:spcPts val="0"/>
                        </a:spcAft>
                      </a:pPr>
                      <a:r>
                        <a:rPr lang="en-US" sz="1050" kern="100">
                          <a:effectLst/>
                        </a:rPr>
                        <a:t>3</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10</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1-10</a:t>
                      </a:r>
                      <a:r>
                        <a:rPr lang="zh-CN" sz="1050" kern="100">
                          <a:effectLst/>
                        </a:rPr>
                        <a:t>的随机输出，没有重复数字</a:t>
                      </a:r>
                      <a:r>
                        <a:rPr lang="en-US" sz="1050" kern="100">
                          <a:effectLst/>
                        </a:rPr>
                        <a:t> 0</a:t>
                      </a:r>
                      <a:endParaRPr lang="zh-CN" sz="1200" kern="100">
                        <a:effectLst/>
                        <a:latin typeface="Cambria"/>
                        <a:ea typeface="宋体"/>
                        <a:cs typeface="Times New Roman"/>
                      </a:endParaRPr>
                    </a:p>
                  </a:txBody>
                  <a:tcPr marL="68580" marR="68580" marT="0" marB="0"/>
                </a:tc>
              </a:tr>
              <a:tr h="689762">
                <a:tc>
                  <a:txBody>
                    <a:bodyPr/>
                    <a:lstStyle/>
                    <a:p>
                      <a:pPr algn="l">
                        <a:spcAft>
                          <a:spcPts val="0"/>
                        </a:spcAft>
                      </a:pPr>
                      <a:r>
                        <a:rPr lang="en-US" sz="1050" kern="100">
                          <a:effectLst/>
                        </a:rPr>
                        <a:t>4</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20</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dirty="0">
                          <a:effectLst/>
                        </a:rPr>
                        <a:t>1-10</a:t>
                      </a:r>
                      <a:r>
                        <a:rPr lang="zh-CN" sz="1050" kern="100" dirty="0">
                          <a:effectLst/>
                        </a:rPr>
                        <a:t>的随机输出，没有重复数字</a:t>
                      </a:r>
                      <a:r>
                        <a:rPr lang="en-US" sz="1050" kern="100" dirty="0">
                          <a:effectLst/>
                        </a:rPr>
                        <a:t> 0</a:t>
                      </a:r>
                      <a:endParaRPr lang="zh-CN" sz="1200" kern="100" dirty="0">
                        <a:effectLst/>
                        <a:latin typeface="Cambria"/>
                        <a:ea typeface="宋体"/>
                        <a:cs typeface="Times New Roman"/>
                      </a:endParaRPr>
                    </a:p>
                  </a:txBody>
                  <a:tcPr marL="68580" marR="68580" marT="0" marB="0"/>
                </a:tc>
              </a:tr>
            </a:tbl>
          </a:graphicData>
        </a:graphic>
      </p:graphicFrame>
      <p:sp>
        <p:nvSpPr>
          <p:cNvPr id="5" name="Rectangle 1"/>
          <p:cNvSpPr>
            <a:spLocks noChangeArrowheads="1"/>
          </p:cNvSpPr>
          <p:nvPr/>
        </p:nvSpPr>
        <p:spPr bwMode="auto">
          <a:xfrm>
            <a:off x="3308783" y="3125288"/>
            <a:ext cx="34491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表</a:t>
            </a:r>
            <a:r>
              <a:rPr kumimoji="0" lang="en-US" altLang="zh-CN" sz="2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 </a:t>
            </a:r>
            <a:r>
              <a:rPr kumimoji="0" lang="zh-CN" altLang="en-US" sz="2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正确输入的测试用例</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609730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919357620"/>
              </p:ext>
            </p:extLst>
          </p:nvPr>
        </p:nvGraphicFramePr>
        <p:xfrm>
          <a:off x="971600" y="1412770"/>
          <a:ext cx="7776864" cy="5256590"/>
        </p:xfrm>
        <a:graphic>
          <a:graphicData uri="http://schemas.openxmlformats.org/drawingml/2006/table">
            <a:tbl>
              <a:tblPr firstRow="1" firstCol="1" bandRow="1">
                <a:tableStyleId>{5C22544A-7EE6-4342-B048-85BDC9FD1C3A}</a:tableStyleId>
              </a:tblPr>
              <a:tblGrid>
                <a:gridCol w="430077"/>
                <a:gridCol w="820251"/>
                <a:gridCol w="6526536"/>
              </a:tblGrid>
              <a:tr h="1314146">
                <a:tc>
                  <a:txBody>
                    <a:bodyPr/>
                    <a:lstStyle/>
                    <a:p>
                      <a:pPr algn="l">
                        <a:spcAft>
                          <a:spcPts val="0"/>
                        </a:spcAft>
                      </a:pPr>
                      <a:r>
                        <a:rPr lang="zh-CN" sz="1050" kern="100" dirty="0">
                          <a:effectLst/>
                        </a:rPr>
                        <a:t>测试次数</a:t>
                      </a:r>
                      <a:endParaRPr lang="zh-CN" sz="1200" kern="100" dirty="0">
                        <a:effectLst/>
                        <a:latin typeface="Cambria"/>
                        <a:ea typeface="宋体"/>
                        <a:cs typeface="Times New Roman"/>
                      </a:endParaRPr>
                    </a:p>
                  </a:txBody>
                  <a:tcPr marL="68580" marR="68580" marT="0" marB="0"/>
                </a:tc>
                <a:tc>
                  <a:txBody>
                    <a:bodyPr/>
                    <a:lstStyle/>
                    <a:p>
                      <a:pPr algn="l">
                        <a:spcAft>
                          <a:spcPts val="0"/>
                        </a:spcAft>
                      </a:pPr>
                      <a:r>
                        <a:rPr lang="en-US" sz="1050" kern="100">
                          <a:effectLst/>
                        </a:rPr>
                        <a:t>N</a:t>
                      </a:r>
                      <a:endParaRPr lang="zh-CN" sz="1200" kern="100">
                        <a:effectLst/>
                        <a:latin typeface="Cambria"/>
                        <a:ea typeface="宋体"/>
                        <a:cs typeface="Times New Roman"/>
                      </a:endParaRPr>
                    </a:p>
                  </a:txBody>
                  <a:tcPr marL="68580" marR="68580" marT="0" marB="0"/>
                </a:tc>
                <a:tc>
                  <a:txBody>
                    <a:bodyPr/>
                    <a:lstStyle/>
                    <a:p>
                      <a:pPr algn="l">
                        <a:spcAft>
                          <a:spcPts val="0"/>
                        </a:spcAft>
                      </a:pPr>
                      <a:r>
                        <a:rPr lang="zh-CN" sz="1050" kern="100">
                          <a:effectLst/>
                        </a:rPr>
                        <a:t>程序输出</a:t>
                      </a:r>
                      <a:endParaRPr lang="zh-CN" sz="1200" kern="100">
                        <a:effectLst/>
                        <a:latin typeface="Cambria"/>
                        <a:ea typeface="宋体"/>
                        <a:cs typeface="Times New Roman"/>
                      </a:endParaRPr>
                    </a:p>
                  </a:txBody>
                  <a:tcPr marL="68580" marR="68580" marT="0" marB="0"/>
                </a:tc>
              </a:tr>
              <a:tr h="328537">
                <a:tc>
                  <a:txBody>
                    <a:bodyPr/>
                    <a:lstStyle/>
                    <a:p>
                      <a:pPr algn="l">
                        <a:spcAft>
                          <a:spcPts val="0"/>
                        </a:spcAft>
                      </a:pPr>
                      <a:r>
                        <a:rPr lang="en-US" sz="1050" kern="100">
                          <a:effectLst/>
                        </a:rPr>
                        <a:t>1</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0,</a:t>
                      </a:r>
                      <a:endParaRPr lang="zh-CN" sz="1200" kern="100">
                        <a:effectLst/>
                        <a:latin typeface="Cambria"/>
                        <a:ea typeface="宋体"/>
                        <a:cs typeface="Times New Roman"/>
                      </a:endParaRPr>
                    </a:p>
                  </a:txBody>
                  <a:tcPr marL="68580" marR="68580" marT="0" marB="0"/>
                </a:tc>
              </a:tr>
              <a:tr h="328537">
                <a:tc>
                  <a:txBody>
                    <a:bodyPr/>
                    <a:lstStyle/>
                    <a:p>
                      <a:pPr algn="l">
                        <a:spcAft>
                          <a:spcPts val="0"/>
                        </a:spcAft>
                      </a:pPr>
                      <a:r>
                        <a:rPr lang="en-US" sz="1050" kern="100">
                          <a:effectLst/>
                        </a:rPr>
                        <a:t>2</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0</a:t>
                      </a:r>
                      <a:r>
                        <a:rPr lang="zh-CN" sz="1050" kern="100">
                          <a:effectLst/>
                        </a:rPr>
                        <a:t>，</a:t>
                      </a:r>
                      <a:endParaRPr lang="zh-CN" sz="1200" kern="100">
                        <a:effectLst/>
                        <a:latin typeface="Cambria"/>
                        <a:ea typeface="宋体"/>
                        <a:cs typeface="Times New Roman"/>
                      </a:endParaRPr>
                    </a:p>
                  </a:txBody>
                  <a:tcPr marL="68580" marR="68580" marT="0" marB="0"/>
                </a:tc>
              </a:tr>
              <a:tr h="328537">
                <a:tc>
                  <a:txBody>
                    <a:bodyPr/>
                    <a:lstStyle/>
                    <a:p>
                      <a:pPr algn="l">
                        <a:spcAft>
                          <a:spcPts val="0"/>
                        </a:spcAft>
                      </a:pPr>
                      <a:r>
                        <a:rPr lang="en-US" sz="1050" kern="100">
                          <a:effectLst/>
                        </a:rPr>
                        <a:t>3</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0</a:t>
                      </a:r>
                      <a:r>
                        <a:rPr lang="zh-CN" sz="1050" kern="100">
                          <a:effectLst/>
                        </a:rPr>
                        <a:t>，</a:t>
                      </a:r>
                      <a:endParaRPr lang="zh-CN" sz="1200" kern="100">
                        <a:effectLst/>
                        <a:latin typeface="Cambria"/>
                        <a:ea typeface="宋体"/>
                        <a:cs typeface="Times New Roman"/>
                      </a:endParaRPr>
                    </a:p>
                  </a:txBody>
                  <a:tcPr marL="68580" marR="68580" marT="0" marB="0"/>
                </a:tc>
              </a:tr>
              <a:tr h="328537">
                <a:tc>
                  <a:txBody>
                    <a:bodyPr/>
                    <a:lstStyle/>
                    <a:p>
                      <a:pPr algn="l">
                        <a:spcAft>
                          <a:spcPts val="0"/>
                        </a:spcAft>
                      </a:pPr>
                      <a:r>
                        <a:rPr lang="en-US" sz="1050" kern="100">
                          <a:effectLst/>
                        </a:rPr>
                        <a:t>2</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2</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1 0,</a:t>
                      </a:r>
                      <a:endParaRPr lang="zh-CN" sz="1200" kern="100">
                        <a:effectLst/>
                        <a:latin typeface="Cambria"/>
                        <a:ea typeface="宋体"/>
                        <a:cs typeface="Times New Roman"/>
                      </a:endParaRPr>
                    </a:p>
                  </a:txBody>
                  <a:tcPr marL="68580" marR="68580" marT="0" marB="0"/>
                </a:tc>
              </a:tr>
              <a:tr h="328537">
                <a:tc>
                  <a:txBody>
                    <a:bodyPr/>
                    <a:lstStyle/>
                    <a:p>
                      <a:pPr algn="l">
                        <a:spcAft>
                          <a:spcPts val="0"/>
                        </a:spcAft>
                      </a:pPr>
                      <a:r>
                        <a:rPr lang="en-US" sz="1050" kern="100">
                          <a:effectLst/>
                        </a:rPr>
                        <a:t>2</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2</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1 0,</a:t>
                      </a:r>
                      <a:endParaRPr lang="zh-CN" sz="1200" kern="100">
                        <a:effectLst/>
                        <a:latin typeface="Cambria"/>
                        <a:ea typeface="宋体"/>
                        <a:cs typeface="Times New Roman"/>
                      </a:endParaRPr>
                    </a:p>
                  </a:txBody>
                  <a:tcPr marL="68580" marR="68580" marT="0" marB="0"/>
                </a:tc>
              </a:tr>
              <a:tr h="328537">
                <a:tc>
                  <a:txBody>
                    <a:bodyPr/>
                    <a:lstStyle/>
                    <a:p>
                      <a:pPr algn="l">
                        <a:spcAft>
                          <a:spcPts val="0"/>
                        </a:spcAft>
                      </a:pPr>
                      <a:r>
                        <a:rPr lang="en-US" sz="1050" kern="100">
                          <a:effectLst/>
                        </a:rPr>
                        <a:t>2</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2</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1 0,</a:t>
                      </a:r>
                      <a:endParaRPr lang="zh-CN" sz="1200" kern="100">
                        <a:effectLst/>
                        <a:latin typeface="Cambria"/>
                        <a:ea typeface="宋体"/>
                        <a:cs typeface="Times New Roman"/>
                      </a:endParaRPr>
                    </a:p>
                  </a:txBody>
                  <a:tcPr marL="68580" marR="68580" marT="0" marB="0"/>
                </a:tc>
              </a:tr>
              <a:tr h="328537">
                <a:tc>
                  <a:txBody>
                    <a:bodyPr/>
                    <a:lstStyle/>
                    <a:p>
                      <a:pPr algn="l">
                        <a:spcAft>
                          <a:spcPts val="0"/>
                        </a:spcAft>
                      </a:pPr>
                      <a:r>
                        <a:rPr lang="en-US" sz="1050" kern="100">
                          <a:effectLst/>
                        </a:rPr>
                        <a:t>3</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10</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8 7 6 4 5 1 3 9 2 0,</a:t>
                      </a:r>
                      <a:endParaRPr lang="zh-CN" sz="1200" kern="100">
                        <a:effectLst/>
                        <a:latin typeface="Cambria"/>
                        <a:ea typeface="宋体"/>
                        <a:cs typeface="Times New Roman"/>
                      </a:endParaRPr>
                    </a:p>
                  </a:txBody>
                  <a:tcPr marL="68580" marR="68580" marT="0" marB="0"/>
                </a:tc>
              </a:tr>
              <a:tr h="328537">
                <a:tc>
                  <a:txBody>
                    <a:bodyPr/>
                    <a:lstStyle/>
                    <a:p>
                      <a:pPr algn="l">
                        <a:spcAft>
                          <a:spcPts val="0"/>
                        </a:spcAft>
                      </a:pPr>
                      <a:r>
                        <a:rPr lang="en-US" sz="1050" kern="100">
                          <a:effectLst/>
                        </a:rPr>
                        <a:t>3</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10</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8 7 6 4 5 1 3 9 2 0,</a:t>
                      </a:r>
                      <a:endParaRPr lang="zh-CN" sz="1200" kern="100">
                        <a:effectLst/>
                        <a:latin typeface="Cambria"/>
                        <a:ea typeface="宋体"/>
                        <a:cs typeface="Times New Roman"/>
                      </a:endParaRPr>
                    </a:p>
                  </a:txBody>
                  <a:tcPr marL="68580" marR="68580" marT="0" marB="0"/>
                </a:tc>
              </a:tr>
              <a:tr h="328537">
                <a:tc>
                  <a:txBody>
                    <a:bodyPr/>
                    <a:lstStyle/>
                    <a:p>
                      <a:pPr algn="l">
                        <a:spcAft>
                          <a:spcPts val="0"/>
                        </a:spcAft>
                      </a:pPr>
                      <a:r>
                        <a:rPr lang="en-US" sz="1050" kern="100">
                          <a:effectLst/>
                        </a:rPr>
                        <a:t>3</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10</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8 7 6 4 5 1 3 9 2 0,</a:t>
                      </a:r>
                      <a:endParaRPr lang="zh-CN" sz="1200" kern="100">
                        <a:effectLst/>
                        <a:latin typeface="Cambria"/>
                        <a:ea typeface="宋体"/>
                        <a:cs typeface="Times New Roman"/>
                      </a:endParaRPr>
                    </a:p>
                  </a:txBody>
                  <a:tcPr marL="68580" marR="68580" marT="0" marB="0"/>
                </a:tc>
              </a:tr>
              <a:tr h="328537">
                <a:tc>
                  <a:txBody>
                    <a:bodyPr/>
                    <a:lstStyle/>
                    <a:p>
                      <a:pPr algn="l">
                        <a:spcAft>
                          <a:spcPts val="0"/>
                        </a:spcAft>
                      </a:pPr>
                      <a:r>
                        <a:rPr lang="en-US" sz="1050" kern="100">
                          <a:effectLst/>
                        </a:rPr>
                        <a:t>4</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20</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dirty="0" smtClean="0">
                          <a:effectLst/>
                        </a:rPr>
                        <a:t>4 3 12 9 7 6</a:t>
                      </a:r>
                      <a:r>
                        <a:rPr lang="en-US" sz="1050" kern="100" baseline="0" dirty="0" smtClean="0">
                          <a:effectLst/>
                        </a:rPr>
                        <a:t> </a:t>
                      </a:r>
                      <a:r>
                        <a:rPr lang="en-US" sz="1050" kern="100" dirty="0" smtClean="0">
                          <a:effectLst/>
                        </a:rPr>
                        <a:t>8 </a:t>
                      </a:r>
                      <a:r>
                        <a:rPr lang="en-US" sz="1050" kern="100" baseline="0" dirty="0" smtClean="0">
                          <a:effectLst/>
                        </a:rPr>
                        <a:t> </a:t>
                      </a:r>
                      <a:r>
                        <a:rPr lang="en-US" sz="1050" kern="100" dirty="0" smtClean="0">
                          <a:effectLst/>
                        </a:rPr>
                        <a:t>18 </a:t>
                      </a:r>
                      <a:r>
                        <a:rPr lang="en-US" sz="1050" kern="100" baseline="0" dirty="0" smtClean="0">
                          <a:effectLst/>
                        </a:rPr>
                        <a:t> </a:t>
                      </a:r>
                      <a:r>
                        <a:rPr lang="en-US" sz="1050" kern="100" dirty="0" smtClean="0">
                          <a:effectLst/>
                        </a:rPr>
                        <a:t>10 </a:t>
                      </a:r>
                      <a:r>
                        <a:rPr lang="en-US" altLang="zh-CN" sz="1050" kern="100" dirty="0" smtClean="0">
                          <a:effectLst/>
                        </a:rPr>
                        <a:t>1</a:t>
                      </a:r>
                      <a:r>
                        <a:rPr lang="en-US" sz="1050" kern="100" dirty="0" smtClean="0">
                          <a:effectLst/>
                        </a:rPr>
                        <a:t>9  16  13 11  1 17</a:t>
                      </a:r>
                      <a:r>
                        <a:rPr lang="en-US" sz="1050" kern="100" baseline="0" dirty="0" smtClean="0">
                          <a:effectLst/>
                        </a:rPr>
                        <a:t> </a:t>
                      </a:r>
                      <a:r>
                        <a:rPr lang="en-US" sz="1050" kern="100" dirty="0" smtClean="0">
                          <a:effectLst/>
                        </a:rPr>
                        <a:t>5 </a:t>
                      </a:r>
                      <a:r>
                        <a:rPr lang="en-US" sz="1050" kern="100" baseline="0" dirty="0" smtClean="0">
                          <a:effectLst/>
                        </a:rPr>
                        <a:t> </a:t>
                      </a:r>
                      <a:r>
                        <a:rPr lang="en-US" sz="1050" kern="100" dirty="0" smtClean="0">
                          <a:effectLst/>
                        </a:rPr>
                        <a:t>2 15  14 0 </a:t>
                      </a:r>
                      <a:r>
                        <a:rPr lang="en-US" sz="1050" kern="100" dirty="0">
                          <a:effectLst/>
                        </a:rPr>
                        <a:t>,</a:t>
                      </a:r>
                      <a:endParaRPr lang="zh-CN" sz="1200" kern="100" dirty="0">
                        <a:effectLst/>
                        <a:latin typeface="Cambria"/>
                        <a:ea typeface="宋体"/>
                        <a:cs typeface="Times New Roman"/>
                      </a:endParaRPr>
                    </a:p>
                  </a:txBody>
                  <a:tcPr marL="68580" marR="68580" marT="0" marB="0"/>
                </a:tc>
              </a:tr>
              <a:tr h="328537">
                <a:tc>
                  <a:txBody>
                    <a:bodyPr/>
                    <a:lstStyle/>
                    <a:p>
                      <a:pPr algn="l">
                        <a:spcAft>
                          <a:spcPts val="0"/>
                        </a:spcAft>
                      </a:pPr>
                      <a:r>
                        <a:rPr lang="en-US" sz="1050" kern="100">
                          <a:effectLst/>
                        </a:rPr>
                        <a:t>4</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20</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altLang="zh-CN" sz="1050" kern="100" dirty="0" smtClean="0">
                          <a:effectLst/>
                        </a:rPr>
                        <a:t>4 3 12 9 7 6</a:t>
                      </a:r>
                      <a:r>
                        <a:rPr lang="en-US" altLang="zh-CN" sz="1050" kern="100" baseline="0" dirty="0" smtClean="0">
                          <a:effectLst/>
                        </a:rPr>
                        <a:t> </a:t>
                      </a:r>
                      <a:r>
                        <a:rPr lang="en-US" altLang="zh-CN" sz="1050" kern="100" dirty="0" smtClean="0">
                          <a:effectLst/>
                        </a:rPr>
                        <a:t>8 </a:t>
                      </a:r>
                      <a:r>
                        <a:rPr lang="en-US" altLang="zh-CN" sz="1050" kern="100" baseline="0" dirty="0" smtClean="0">
                          <a:effectLst/>
                        </a:rPr>
                        <a:t> </a:t>
                      </a:r>
                      <a:r>
                        <a:rPr lang="en-US" altLang="zh-CN" sz="1050" kern="100" dirty="0" smtClean="0">
                          <a:effectLst/>
                        </a:rPr>
                        <a:t>18 </a:t>
                      </a:r>
                      <a:r>
                        <a:rPr lang="en-US" altLang="zh-CN" sz="1050" kern="100" baseline="0" dirty="0" smtClean="0">
                          <a:effectLst/>
                        </a:rPr>
                        <a:t> </a:t>
                      </a:r>
                      <a:r>
                        <a:rPr lang="en-US" altLang="zh-CN" sz="1050" kern="100" dirty="0" smtClean="0">
                          <a:effectLst/>
                        </a:rPr>
                        <a:t>10 19  16  13 11  1 17</a:t>
                      </a:r>
                      <a:r>
                        <a:rPr lang="en-US" altLang="zh-CN" sz="1050" kern="100" baseline="0" dirty="0" smtClean="0">
                          <a:effectLst/>
                        </a:rPr>
                        <a:t> </a:t>
                      </a:r>
                      <a:r>
                        <a:rPr lang="en-US" altLang="zh-CN" sz="1050" kern="100" dirty="0" smtClean="0">
                          <a:effectLst/>
                        </a:rPr>
                        <a:t>5 </a:t>
                      </a:r>
                      <a:r>
                        <a:rPr lang="en-US" altLang="zh-CN" sz="1050" kern="100" baseline="0" dirty="0" smtClean="0">
                          <a:effectLst/>
                        </a:rPr>
                        <a:t> </a:t>
                      </a:r>
                      <a:r>
                        <a:rPr lang="en-US" altLang="zh-CN" sz="1050" kern="100" dirty="0" smtClean="0">
                          <a:effectLst/>
                        </a:rPr>
                        <a:t>2 15  14 0 ,</a:t>
                      </a:r>
                      <a:endParaRPr lang="zh-CN" altLang="zh-CN" sz="1200" kern="100" dirty="0">
                        <a:effectLst/>
                        <a:latin typeface="Cambria"/>
                        <a:ea typeface="+mn-ea"/>
                        <a:cs typeface="Times New Roman"/>
                      </a:endParaRPr>
                    </a:p>
                  </a:txBody>
                  <a:tcPr marL="68580" marR="68580" marT="0" marB="0"/>
                </a:tc>
              </a:tr>
              <a:tr h="328537">
                <a:tc>
                  <a:txBody>
                    <a:bodyPr/>
                    <a:lstStyle/>
                    <a:p>
                      <a:pPr algn="l">
                        <a:spcAft>
                          <a:spcPts val="0"/>
                        </a:spcAft>
                      </a:pPr>
                      <a:r>
                        <a:rPr lang="en-US" sz="1050" kern="100">
                          <a:effectLst/>
                        </a:rPr>
                        <a:t>4</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20</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altLang="zh-CN" sz="1050" kern="100" dirty="0" smtClean="0">
                          <a:effectLst/>
                        </a:rPr>
                        <a:t>4 3 12 9 7 6</a:t>
                      </a:r>
                      <a:r>
                        <a:rPr lang="en-US" altLang="zh-CN" sz="1050" kern="100" baseline="0" dirty="0" smtClean="0">
                          <a:effectLst/>
                        </a:rPr>
                        <a:t> </a:t>
                      </a:r>
                      <a:r>
                        <a:rPr lang="en-US" altLang="zh-CN" sz="1050" kern="100" dirty="0" smtClean="0">
                          <a:effectLst/>
                        </a:rPr>
                        <a:t>8 </a:t>
                      </a:r>
                      <a:r>
                        <a:rPr lang="en-US" altLang="zh-CN" sz="1050" kern="100" baseline="0" dirty="0" smtClean="0">
                          <a:effectLst/>
                        </a:rPr>
                        <a:t> </a:t>
                      </a:r>
                      <a:r>
                        <a:rPr lang="en-US" altLang="zh-CN" sz="1050" kern="100" dirty="0" smtClean="0">
                          <a:effectLst/>
                        </a:rPr>
                        <a:t>18 </a:t>
                      </a:r>
                      <a:r>
                        <a:rPr lang="en-US" altLang="zh-CN" sz="1050" kern="100" baseline="0" dirty="0" smtClean="0">
                          <a:effectLst/>
                        </a:rPr>
                        <a:t> </a:t>
                      </a:r>
                      <a:r>
                        <a:rPr lang="en-US" altLang="zh-CN" sz="1050" kern="100" dirty="0" smtClean="0">
                          <a:effectLst/>
                        </a:rPr>
                        <a:t>10 19  16  13 11  1 17</a:t>
                      </a:r>
                      <a:r>
                        <a:rPr lang="en-US" altLang="zh-CN" sz="1050" kern="100" baseline="0" dirty="0" smtClean="0">
                          <a:effectLst/>
                        </a:rPr>
                        <a:t> </a:t>
                      </a:r>
                      <a:r>
                        <a:rPr lang="en-US" altLang="zh-CN" sz="1050" kern="100" dirty="0" smtClean="0">
                          <a:effectLst/>
                        </a:rPr>
                        <a:t>5 </a:t>
                      </a:r>
                      <a:r>
                        <a:rPr lang="en-US" altLang="zh-CN" sz="1050" kern="100" baseline="0" dirty="0" smtClean="0">
                          <a:effectLst/>
                        </a:rPr>
                        <a:t> </a:t>
                      </a:r>
                      <a:r>
                        <a:rPr lang="en-US" altLang="zh-CN" sz="1050" kern="100" dirty="0" smtClean="0">
                          <a:effectLst/>
                        </a:rPr>
                        <a:t>2 15  14 0 ,</a:t>
                      </a:r>
                      <a:endParaRPr lang="zh-CN" altLang="zh-CN" sz="1200" kern="100" dirty="0">
                        <a:effectLst/>
                        <a:latin typeface="Cambria"/>
                        <a:ea typeface="+mn-ea"/>
                        <a:cs typeface="Times New Roman"/>
                      </a:endParaRPr>
                    </a:p>
                  </a:txBody>
                  <a:tcPr marL="68580" marR="68580" marT="0" marB="0"/>
                </a:tc>
              </a:tr>
            </a:tbl>
          </a:graphicData>
        </a:graphic>
      </p:graphicFrame>
      <p:sp>
        <p:nvSpPr>
          <p:cNvPr id="5" name="Rectangle 1"/>
          <p:cNvSpPr>
            <a:spLocks noChangeArrowheads="1"/>
          </p:cNvSpPr>
          <p:nvPr/>
        </p:nvSpPr>
        <p:spPr bwMode="auto">
          <a:xfrm>
            <a:off x="1547664" y="548680"/>
            <a:ext cx="640871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表</a:t>
            </a:r>
            <a:r>
              <a:rPr kumimoji="0" lang="en-US" altLang="zh-CN" sz="24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2 </a:t>
            </a:r>
            <a:r>
              <a:rPr kumimoji="0" lang="zh-CN" altLang="en-US" sz="24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正确输入测试用例的程序运行结果</a:t>
            </a:r>
            <a:r>
              <a:rPr kumimoji="0" lang="en-US" altLang="zh-CN" sz="24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a:t>
            </a:r>
            <a:r>
              <a:rPr kumimoji="0" lang="zh-CN" altLang="en-US" sz="24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（同一个程序测试</a:t>
            </a:r>
            <a:r>
              <a:rPr kumimoji="0" lang="en-US" altLang="zh-CN" sz="24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3</a:t>
            </a:r>
            <a:r>
              <a:rPr kumimoji="0" lang="zh-CN" altLang="en-US" sz="24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次）</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1029715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hlinkClick r:id="rId2" action="ppaction://hlinkfile"/>
              </a:rPr>
              <a:t>报告内容组成</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390393072"/>
              </p:ext>
            </p:extLst>
          </p:nvPr>
        </p:nvGraphicFramePr>
        <p:xfrm>
          <a:off x="914400" y="1484784"/>
          <a:ext cx="7772400"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17417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b="1" dirty="0"/>
              <a:t>分析：</a:t>
            </a:r>
          </a:p>
          <a:p>
            <a:pPr marL="582930" indent="-514350">
              <a:buFont typeface="+mj-lt"/>
              <a:buAutoNum type="arabicPeriod"/>
            </a:pPr>
            <a:r>
              <a:rPr lang="zh-CN" altLang="zh-CN" b="1" dirty="0" smtClean="0"/>
              <a:t>程序</a:t>
            </a:r>
            <a:r>
              <a:rPr lang="zh-CN" altLang="zh-CN" b="1" dirty="0"/>
              <a:t>输出的是</a:t>
            </a:r>
            <a:r>
              <a:rPr lang="en-US" altLang="zh-CN" b="1" dirty="0"/>
              <a:t>0</a:t>
            </a:r>
            <a:r>
              <a:rPr lang="zh-CN" altLang="zh-CN" b="1" dirty="0"/>
              <a:t>到</a:t>
            </a:r>
            <a:r>
              <a:rPr lang="en-US" altLang="zh-CN" b="1" dirty="0"/>
              <a:t>N-1</a:t>
            </a:r>
            <a:r>
              <a:rPr lang="zh-CN" altLang="zh-CN" b="1" dirty="0"/>
              <a:t>之间的自然数随机置换，不是</a:t>
            </a:r>
            <a:r>
              <a:rPr lang="en-US" altLang="zh-CN" b="1" dirty="0"/>
              <a:t>1-N</a:t>
            </a:r>
            <a:r>
              <a:rPr lang="zh-CN" altLang="zh-CN" b="1" dirty="0"/>
              <a:t>之间的自然数随机置换，因此程序输出有错误。</a:t>
            </a:r>
          </a:p>
          <a:p>
            <a:pPr marL="582930" indent="-514350">
              <a:buFont typeface="+mj-lt"/>
              <a:buAutoNum type="arabicPeriod"/>
            </a:pPr>
            <a:r>
              <a:rPr lang="zh-CN" altLang="zh-CN" b="1" dirty="0" smtClean="0"/>
              <a:t>没有</a:t>
            </a:r>
            <a:r>
              <a:rPr lang="zh-CN" altLang="zh-CN" b="1" dirty="0"/>
              <a:t>输出运行时间，需要增加运行时间检测</a:t>
            </a:r>
          </a:p>
          <a:p>
            <a:pPr marL="582930" indent="-514350">
              <a:buFont typeface="+mj-lt"/>
              <a:buAutoNum type="arabicPeriod"/>
            </a:pPr>
            <a:r>
              <a:rPr lang="zh-CN" altLang="zh-CN" b="1" dirty="0" smtClean="0"/>
              <a:t>最后</a:t>
            </a:r>
            <a:r>
              <a:rPr lang="zh-CN" altLang="zh-CN" b="1" dirty="0"/>
              <a:t>的逗号不应该输出</a:t>
            </a:r>
          </a:p>
          <a:p>
            <a:pPr marL="582930" indent="-514350">
              <a:buFont typeface="+mj-lt"/>
              <a:buAutoNum type="arabicPeriod"/>
            </a:pPr>
            <a:r>
              <a:rPr lang="zh-CN" altLang="zh-CN" b="1" dirty="0" smtClean="0"/>
              <a:t>每个</a:t>
            </a:r>
            <a:r>
              <a:rPr lang="zh-CN" altLang="zh-CN" b="1" dirty="0"/>
              <a:t>算法针对相同的输入</a:t>
            </a:r>
            <a:r>
              <a:rPr lang="en-US" altLang="zh-CN" b="1" dirty="0"/>
              <a:t>N</a:t>
            </a:r>
            <a:r>
              <a:rPr lang="zh-CN" altLang="zh-CN" b="1" dirty="0"/>
              <a:t>，得到的输出结果相同。算法的随机数生成有问题，没有做到生成随机数，因此程序每次运行得到相同结果序列，而不是随机序列。查阅资料得知，</a:t>
            </a:r>
            <a:r>
              <a:rPr lang="en-US" altLang="zh-CN" b="1" dirty="0"/>
              <a:t>C</a:t>
            </a:r>
            <a:r>
              <a:rPr lang="zh-CN" altLang="zh-CN" b="1" dirty="0"/>
              <a:t>语言的随机数生成函数是伪随机数，如果没有给出随机数的种子，则缺省用</a:t>
            </a:r>
            <a:r>
              <a:rPr lang="en-US" altLang="zh-CN" b="1" dirty="0"/>
              <a:t>1</a:t>
            </a:r>
            <a:r>
              <a:rPr lang="zh-CN" altLang="zh-CN" b="1" dirty="0"/>
              <a:t>作为随机数种子。为了得到接近真实随机数序列，可以采用</a:t>
            </a:r>
            <a:r>
              <a:rPr lang="en-US" altLang="zh-CN" b="1" dirty="0"/>
              <a:t>time</a:t>
            </a:r>
            <a:r>
              <a:rPr lang="zh-CN" altLang="zh-CN" b="1" dirty="0"/>
              <a:t>作为</a:t>
            </a:r>
            <a:r>
              <a:rPr lang="en-US" altLang="zh-CN" b="1" dirty="0" err="1"/>
              <a:t>srand</a:t>
            </a:r>
            <a:r>
              <a:rPr lang="zh-CN" altLang="zh-CN" b="1" dirty="0"/>
              <a:t>函数的种子。修改程序后的程序运行结果如表</a:t>
            </a:r>
            <a:r>
              <a:rPr lang="en-US" altLang="zh-CN" b="1" dirty="0"/>
              <a:t>3</a:t>
            </a:r>
            <a:r>
              <a:rPr lang="zh-CN" altLang="zh-CN" b="1" dirty="0"/>
              <a:t>所示。</a:t>
            </a:r>
            <a:endParaRPr lang="zh-CN" altLang="en-US" b="1" dirty="0"/>
          </a:p>
        </p:txBody>
      </p:sp>
    </p:spTree>
    <p:extLst>
      <p:ext uri="{BB962C8B-B14F-4D97-AF65-F5344CB8AC3E}">
        <p14:creationId xmlns:p14="http://schemas.microsoft.com/office/powerpoint/2010/main" val="33230567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401009465"/>
              </p:ext>
            </p:extLst>
          </p:nvPr>
        </p:nvGraphicFramePr>
        <p:xfrm>
          <a:off x="611560" y="1844818"/>
          <a:ext cx="8280921" cy="4608524"/>
        </p:xfrm>
        <a:graphic>
          <a:graphicData uri="http://schemas.openxmlformats.org/drawingml/2006/table">
            <a:tbl>
              <a:tblPr firstRow="1" firstCol="1" bandRow="1">
                <a:tableStyleId>{5C22544A-7EE6-4342-B048-85BDC9FD1C3A}</a:tableStyleId>
              </a:tblPr>
              <a:tblGrid>
                <a:gridCol w="457953"/>
                <a:gridCol w="873415"/>
                <a:gridCol w="6949553"/>
              </a:tblGrid>
              <a:tr h="1152128">
                <a:tc>
                  <a:txBody>
                    <a:bodyPr/>
                    <a:lstStyle/>
                    <a:p>
                      <a:pPr algn="l">
                        <a:spcAft>
                          <a:spcPts val="0"/>
                        </a:spcAft>
                      </a:pPr>
                      <a:r>
                        <a:rPr lang="zh-CN" sz="1050" kern="100">
                          <a:effectLst/>
                        </a:rPr>
                        <a:t>测试次数</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N</a:t>
                      </a:r>
                      <a:endParaRPr lang="zh-CN" sz="1200" kern="100">
                        <a:effectLst/>
                        <a:latin typeface="Cambria"/>
                        <a:ea typeface="宋体"/>
                        <a:cs typeface="Times New Roman"/>
                      </a:endParaRPr>
                    </a:p>
                  </a:txBody>
                  <a:tcPr marL="68580" marR="68580" marT="0" marB="0"/>
                </a:tc>
                <a:tc>
                  <a:txBody>
                    <a:bodyPr/>
                    <a:lstStyle/>
                    <a:p>
                      <a:pPr algn="l">
                        <a:spcAft>
                          <a:spcPts val="0"/>
                        </a:spcAft>
                      </a:pPr>
                      <a:r>
                        <a:rPr lang="zh-CN" sz="1050" kern="100">
                          <a:effectLst/>
                        </a:rPr>
                        <a:t>程序输出</a:t>
                      </a:r>
                      <a:endParaRPr lang="zh-CN" sz="1200" kern="100">
                        <a:effectLst/>
                        <a:latin typeface="Cambria"/>
                        <a:ea typeface="宋体"/>
                        <a:cs typeface="Times New Roman"/>
                      </a:endParaRPr>
                    </a:p>
                  </a:txBody>
                  <a:tcPr marL="68580" marR="68580" marT="0" marB="0"/>
                </a:tc>
              </a:tr>
              <a:tr h="288033">
                <a:tc>
                  <a:txBody>
                    <a:bodyPr/>
                    <a:lstStyle/>
                    <a:p>
                      <a:pPr algn="l">
                        <a:spcAft>
                          <a:spcPts val="0"/>
                        </a:spcAft>
                      </a:pPr>
                      <a:r>
                        <a:rPr lang="en-US" sz="1050" kern="100">
                          <a:effectLst/>
                        </a:rPr>
                        <a:t>1</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1,0.000</a:t>
                      </a:r>
                      <a:endParaRPr lang="zh-CN" sz="1200" kern="100">
                        <a:effectLst/>
                        <a:latin typeface="Cambria"/>
                        <a:ea typeface="宋体"/>
                        <a:cs typeface="Times New Roman"/>
                      </a:endParaRPr>
                    </a:p>
                  </a:txBody>
                  <a:tcPr marL="68580" marR="68580" marT="0" marB="0"/>
                </a:tc>
              </a:tr>
              <a:tr h="288033">
                <a:tc>
                  <a:txBody>
                    <a:bodyPr/>
                    <a:lstStyle/>
                    <a:p>
                      <a:pPr algn="l">
                        <a:spcAft>
                          <a:spcPts val="0"/>
                        </a:spcAft>
                      </a:pPr>
                      <a:r>
                        <a:rPr lang="en-US" sz="1050" kern="100">
                          <a:effectLst/>
                        </a:rPr>
                        <a:t>2</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1,0.000</a:t>
                      </a:r>
                      <a:endParaRPr lang="zh-CN" sz="1200" kern="100">
                        <a:effectLst/>
                        <a:latin typeface="Cambria"/>
                        <a:ea typeface="宋体"/>
                        <a:cs typeface="Times New Roman"/>
                      </a:endParaRPr>
                    </a:p>
                  </a:txBody>
                  <a:tcPr marL="68580" marR="68580" marT="0" marB="0"/>
                </a:tc>
              </a:tr>
              <a:tr h="288033">
                <a:tc>
                  <a:txBody>
                    <a:bodyPr/>
                    <a:lstStyle/>
                    <a:p>
                      <a:pPr algn="l">
                        <a:spcAft>
                          <a:spcPts val="0"/>
                        </a:spcAft>
                      </a:pPr>
                      <a:r>
                        <a:rPr lang="en-US" sz="1050" kern="100">
                          <a:effectLst/>
                        </a:rPr>
                        <a:t>3</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1,0.000</a:t>
                      </a:r>
                      <a:endParaRPr lang="zh-CN" sz="1200" kern="100">
                        <a:effectLst/>
                        <a:latin typeface="Cambria"/>
                        <a:ea typeface="宋体"/>
                        <a:cs typeface="Times New Roman"/>
                      </a:endParaRPr>
                    </a:p>
                  </a:txBody>
                  <a:tcPr marL="68580" marR="68580" marT="0" marB="0"/>
                </a:tc>
              </a:tr>
              <a:tr h="288033">
                <a:tc>
                  <a:txBody>
                    <a:bodyPr/>
                    <a:lstStyle/>
                    <a:p>
                      <a:pPr algn="l">
                        <a:spcAft>
                          <a:spcPts val="0"/>
                        </a:spcAft>
                      </a:pPr>
                      <a:r>
                        <a:rPr lang="en-US" sz="1050" kern="100">
                          <a:effectLst/>
                        </a:rPr>
                        <a:t>2</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2</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2,1,0.000</a:t>
                      </a:r>
                      <a:endParaRPr lang="zh-CN" sz="1200" kern="100">
                        <a:effectLst/>
                        <a:latin typeface="Cambria"/>
                        <a:ea typeface="宋体"/>
                        <a:cs typeface="Times New Roman"/>
                      </a:endParaRPr>
                    </a:p>
                  </a:txBody>
                  <a:tcPr marL="68580" marR="68580" marT="0" marB="0"/>
                </a:tc>
              </a:tr>
              <a:tr h="288033">
                <a:tc>
                  <a:txBody>
                    <a:bodyPr/>
                    <a:lstStyle/>
                    <a:p>
                      <a:pPr algn="l">
                        <a:spcAft>
                          <a:spcPts val="0"/>
                        </a:spcAft>
                      </a:pPr>
                      <a:r>
                        <a:rPr lang="en-US" sz="1050" kern="100">
                          <a:effectLst/>
                        </a:rPr>
                        <a:t>2</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2</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1,2,0.000</a:t>
                      </a:r>
                      <a:endParaRPr lang="zh-CN" sz="1200" kern="100">
                        <a:effectLst/>
                        <a:latin typeface="Cambria"/>
                        <a:ea typeface="宋体"/>
                        <a:cs typeface="Times New Roman"/>
                      </a:endParaRPr>
                    </a:p>
                  </a:txBody>
                  <a:tcPr marL="68580" marR="68580" marT="0" marB="0"/>
                </a:tc>
              </a:tr>
              <a:tr h="288033">
                <a:tc>
                  <a:txBody>
                    <a:bodyPr/>
                    <a:lstStyle/>
                    <a:p>
                      <a:pPr algn="l">
                        <a:spcAft>
                          <a:spcPts val="0"/>
                        </a:spcAft>
                      </a:pPr>
                      <a:r>
                        <a:rPr lang="en-US" sz="1050" kern="100">
                          <a:effectLst/>
                        </a:rPr>
                        <a:t>2</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2</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1,2,0.000</a:t>
                      </a:r>
                      <a:endParaRPr lang="zh-CN" sz="1200" kern="100">
                        <a:effectLst/>
                        <a:latin typeface="Cambria"/>
                        <a:ea typeface="宋体"/>
                        <a:cs typeface="Times New Roman"/>
                      </a:endParaRPr>
                    </a:p>
                  </a:txBody>
                  <a:tcPr marL="68580" marR="68580" marT="0" marB="0"/>
                </a:tc>
              </a:tr>
              <a:tr h="288033">
                <a:tc>
                  <a:txBody>
                    <a:bodyPr/>
                    <a:lstStyle/>
                    <a:p>
                      <a:pPr algn="l">
                        <a:spcAft>
                          <a:spcPts val="0"/>
                        </a:spcAft>
                      </a:pPr>
                      <a:r>
                        <a:rPr lang="en-US" sz="1050" kern="100">
                          <a:effectLst/>
                        </a:rPr>
                        <a:t>3</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10</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1,8,7,10,9,2,3,6,5,4,0.000</a:t>
                      </a:r>
                      <a:endParaRPr lang="zh-CN" sz="1200" kern="100">
                        <a:effectLst/>
                        <a:latin typeface="Cambria"/>
                        <a:ea typeface="宋体"/>
                        <a:cs typeface="Times New Roman"/>
                      </a:endParaRPr>
                    </a:p>
                  </a:txBody>
                  <a:tcPr marL="68580" marR="68580" marT="0" marB="0"/>
                </a:tc>
              </a:tr>
              <a:tr h="288033">
                <a:tc>
                  <a:txBody>
                    <a:bodyPr/>
                    <a:lstStyle/>
                    <a:p>
                      <a:pPr algn="l">
                        <a:spcAft>
                          <a:spcPts val="0"/>
                        </a:spcAft>
                      </a:pPr>
                      <a:r>
                        <a:rPr lang="en-US" sz="1050" kern="100">
                          <a:effectLst/>
                        </a:rPr>
                        <a:t>3</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10</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7,10,8,5,9,2,1,3,6,4,0.000</a:t>
                      </a:r>
                      <a:endParaRPr lang="zh-CN" sz="1200" kern="100">
                        <a:effectLst/>
                        <a:latin typeface="Cambria"/>
                        <a:ea typeface="宋体"/>
                        <a:cs typeface="Times New Roman"/>
                      </a:endParaRPr>
                    </a:p>
                  </a:txBody>
                  <a:tcPr marL="68580" marR="68580" marT="0" marB="0"/>
                </a:tc>
              </a:tr>
              <a:tr h="288033">
                <a:tc>
                  <a:txBody>
                    <a:bodyPr/>
                    <a:lstStyle/>
                    <a:p>
                      <a:pPr algn="l">
                        <a:spcAft>
                          <a:spcPts val="0"/>
                        </a:spcAft>
                      </a:pPr>
                      <a:r>
                        <a:rPr lang="en-US" sz="1050" kern="100">
                          <a:effectLst/>
                        </a:rPr>
                        <a:t>3</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10</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7,1,9,8,3,6,4,5,2,10,0.000</a:t>
                      </a:r>
                      <a:endParaRPr lang="zh-CN" sz="1200" kern="100">
                        <a:effectLst/>
                        <a:latin typeface="Cambria"/>
                        <a:ea typeface="宋体"/>
                        <a:cs typeface="Times New Roman"/>
                      </a:endParaRPr>
                    </a:p>
                  </a:txBody>
                  <a:tcPr marL="68580" marR="68580" marT="0" marB="0"/>
                </a:tc>
              </a:tr>
              <a:tr h="288033">
                <a:tc>
                  <a:txBody>
                    <a:bodyPr/>
                    <a:lstStyle/>
                    <a:p>
                      <a:pPr algn="l">
                        <a:spcAft>
                          <a:spcPts val="0"/>
                        </a:spcAft>
                      </a:pPr>
                      <a:r>
                        <a:rPr lang="en-US" sz="1050" kern="100">
                          <a:effectLst/>
                        </a:rPr>
                        <a:t>4</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20</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8,19,15,17,9,20,13,1,14,4,10,2,7,6,16,3,18,5,11,12,0.000</a:t>
                      </a:r>
                      <a:endParaRPr lang="zh-CN" sz="1200" kern="100">
                        <a:effectLst/>
                        <a:latin typeface="Cambria"/>
                        <a:ea typeface="宋体"/>
                        <a:cs typeface="Times New Roman"/>
                      </a:endParaRPr>
                    </a:p>
                  </a:txBody>
                  <a:tcPr marL="68580" marR="68580" marT="0" marB="0"/>
                </a:tc>
              </a:tr>
              <a:tr h="288033">
                <a:tc>
                  <a:txBody>
                    <a:bodyPr/>
                    <a:lstStyle/>
                    <a:p>
                      <a:pPr algn="l">
                        <a:spcAft>
                          <a:spcPts val="0"/>
                        </a:spcAft>
                      </a:pPr>
                      <a:r>
                        <a:rPr lang="en-US" sz="1050" kern="100">
                          <a:effectLst/>
                        </a:rPr>
                        <a:t>4</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20</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13,12,4,5,9,15,1,14,20,11,17,2,19,3,8,16,10,6,18,7,0.000</a:t>
                      </a:r>
                      <a:endParaRPr lang="zh-CN" sz="1200" kern="100">
                        <a:effectLst/>
                        <a:latin typeface="Cambria"/>
                        <a:ea typeface="宋体"/>
                        <a:cs typeface="Times New Roman"/>
                      </a:endParaRPr>
                    </a:p>
                  </a:txBody>
                  <a:tcPr marL="68580" marR="68580" marT="0" marB="0"/>
                </a:tc>
              </a:tr>
              <a:tr h="288033">
                <a:tc>
                  <a:txBody>
                    <a:bodyPr/>
                    <a:lstStyle/>
                    <a:p>
                      <a:pPr algn="l">
                        <a:spcAft>
                          <a:spcPts val="0"/>
                        </a:spcAft>
                      </a:pPr>
                      <a:r>
                        <a:rPr lang="en-US" sz="1050" kern="100">
                          <a:effectLst/>
                        </a:rPr>
                        <a:t>4</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20</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dirty="0">
                          <a:effectLst/>
                        </a:rPr>
                        <a:t>7,17,5,14,2,11,15,16,8,1,20,19,13,6,4,10,3,9,18,12,0.000</a:t>
                      </a:r>
                      <a:endParaRPr lang="zh-CN" sz="1200" kern="100" dirty="0">
                        <a:effectLst/>
                        <a:latin typeface="Cambria"/>
                        <a:ea typeface="宋体"/>
                        <a:cs typeface="Times New Roman"/>
                      </a:endParaRPr>
                    </a:p>
                  </a:txBody>
                  <a:tcPr marL="68580" marR="68580" marT="0" marB="0"/>
                </a:tc>
              </a:tr>
            </a:tbl>
          </a:graphicData>
        </a:graphic>
      </p:graphicFrame>
      <p:sp>
        <p:nvSpPr>
          <p:cNvPr id="5" name="Rectangle 1"/>
          <p:cNvSpPr>
            <a:spLocks noChangeArrowheads="1"/>
          </p:cNvSpPr>
          <p:nvPr/>
        </p:nvSpPr>
        <p:spPr bwMode="auto">
          <a:xfrm>
            <a:off x="1331640" y="762472"/>
            <a:ext cx="72635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表</a:t>
            </a:r>
            <a:r>
              <a:rPr kumimoji="0" lang="en-US" altLang="zh-CN"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3 </a:t>
            </a: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正确输入测试用例的程序运行结果</a:t>
            </a:r>
            <a:r>
              <a:rPr kumimoji="0" lang="en-US" altLang="zh-CN"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2</a:t>
            </a: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（测试</a:t>
            </a:r>
            <a:r>
              <a:rPr kumimoji="0" lang="en-US" altLang="zh-CN"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3</a:t>
            </a: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次）</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21309825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分析：</a:t>
            </a:r>
            <a:r>
              <a:rPr lang="zh-CN" altLang="zh-CN" dirty="0" smtClean="0"/>
              <a:t>表</a:t>
            </a:r>
            <a:r>
              <a:rPr lang="en-US" altLang="zh-CN" dirty="0"/>
              <a:t>3</a:t>
            </a:r>
            <a:r>
              <a:rPr lang="zh-CN" altLang="zh-CN" dirty="0"/>
              <a:t>的程序输出表明在自然数</a:t>
            </a:r>
            <a:r>
              <a:rPr lang="en-US" altLang="zh-CN" dirty="0"/>
              <a:t>N</a:t>
            </a:r>
            <a:r>
              <a:rPr lang="zh-CN" altLang="zh-CN" dirty="0"/>
              <a:t>范围为</a:t>
            </a:r>
            <a:r>
              <a:rPr lang="en-US" altLang="zh-CN" dirty="0"/>
              <a:t>1-20</a:t>
            </a:r>
            <a:r>
              <a:rPr lang="zh-CN" altLang="zh-CN" dirty="0"/>
              <a:t>之间的输入时，程序的输出正确。</a:t>
            </a:r>
          </a:p>
          <a:p>
            <a:endParaRPr lang="zh-CN" altLang="en-US" dirty="0"/>
          </a:p>
        </p:txBody>
      </p:sp>
    </p:spTree>
    <p:extLst>
      <p:ext uri="{BB962C8B-B14F-4D97-AF65-F5344CB8AC3E}">
        <p14:creationId xmlns:p14="http://schemas.microsoft.com/office/powerpoint/2010/main" val="32221331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t>
            </a:r>
            <a:r>
              <a:rPr lang="zh-CN" altLang="zh-CN" dirty="0"/>
              <a:t>错误输入</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436750778"/>
              </p:ext>
            </p:extLst>
          </p:nvPr>
        </p:nvGraphicFramePr>
        <p:xfrm>
          <a:off x="1259633" y="3068961"/>
          <a:ext cx="7344815" cy="3320380"/>
        </p:xfrm>
        <a:graphic>
          <a:graphicData uri="http://schemas.openxmlformats.org/drawingml/2006/table">
            <a:tbl>
              <a:tblPr firstRow="1" firstCol="1" bandRow="1">
                <a:tableStyleId>{5C22544A-7EE6-4342-B048-85BDC9FD1C3A}</a:tableStyleId>
              </a:tblPr>
              <a:tblGrid>
                <a:gridCol w="2447697"/>
                <a:gridCol w="2448559"/>
                <a:gridCol w="2448559"/>
              </a:tblGrid>
              <a:tr h="664076">
                <a:tc>
                  <a:txBody>
                    <a:bodyPr/>
                    <a:lstStyle/>
                    <a:p>
                      <a:pPr algn="l">
                        <a:spcAft>
                          <a:spcPts val="0"/>
                        </a:spcAft>
                      </a:pPr>
                      <a:r>
                        <a:rPr lang="zh-CN" sz="1050" kern="100">
                          <a:effectLst/>
                        </a:rPr>
                        <a:t>测试次数</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N</a:t>
                      </a:r>
                      <a:endParaRPr lang="zh-CN" sz="1200" kern="100">
                        <a:effectLst/>
                        <a:latin typeface="Cambria"/>
                        <a:ea typeface="宋体"/>
                        <a:cs typeface="Times New Roman"/>
                      </a:endParaRPr>
                    </a:p>
                  </a:txBody>
                  <a:tcPr marL="68580" marR="68580" marT="0" marB="0"/>
                </a:tc>
                <a:tc>
                  <a:txBody>
                    <a:bodyPr/>
                    <a:lstStyle/>
                    <a:p>
                      <a:pPr algn="l">
                        <a:spcAft>
                          <a:spcPts val="0"/>
                        </a:spcAft>
                      </a:pPr>
                      <a:r>
                        <a:rPr lang="zh-CN" sz="1050" kern="100">
                          <a:effectLst/>
                        </a:rPr>
                        <a:t>期望输出</a:t>
                      </a:r>
                      <a:endParaRPr lang="zh-CN" sz="1200" kern="100">
                        <a:effectLst/>
                        <a:latin typeface="Cambria"/>
                        <a:ea typeface="宋体"/>
                        <a:cs typeface="Times New Roman"/>
                      </a:endParaRPr>
                    </a:p>
                  </a:txBody>
                  <a:tcPr marL="68580" marR="68580" marT="0" marB="0"/>
                </a:tc>
              </a:tr>
              <a:tr h="664076">
                <a:tc>
                  <a:txBody>
                    <a:bodyPr/>
                    <a:lstStyle/>
                    <a:p>
                      <a:pPr algn="l">
                        <a:spcAft>
                          <a:spcPts val="0"/>
                        </a:spcAft>
                      </a:pPr>
                      <a:r>
                        <a:rPr lang="en-US" sz="1050" kern="100">
                          <a:effectLst/>
                        </a:rPr>
                        <a:t>1</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0</a:t>
                      </a:r>
                      <a:endParaRPr lang="zh-CN" sz="1200" kern="100">
                        <a:effectLst/>
                        <a:latin typeface="Cambria"/>
                        <a:ea typeface="宋体"/>
                        <a:cs typeface="Times New Roman"/>
                      </a:endParaRPr>
                    </a:p>
                  </a:txBody>
                  <a:tcPr marL="68580" marR="68580" marT="0" marB="0"/>
                </a:tc>
                <a:tc>
                  <a:txBody>
                    <a:bodyPr/>
                    <a:lstStyle/>
                    <a:p>
                      <a:pPr algn="l">
                        <a:spcAft>
                          <a:spcPts val="0"/>
                        </a:spcAft>
                      </a:pPr>
                      <a:r>
                        <a:rPr lang="zh-CN" sz="1050" kern="100">
                          <a:effectLst/>
                        </a:rPr>
                        <a:t>不是自然数</a:t>
                      </a:r>
                      <a:endParaRPr lang="zh-CN" sz="1200" kern="100">
                        <a:effectLst/>
                        <a:latin typeface="Cambria"/>
                        <a:ea typeface="宋体"/>
                        <a:cs typeface="Times New Roman"/>
                      </a:endParaRPr>
                    </a:p>
                  </a:txBody>
                  <a:tcPr marL="68580" marR="68580" marT="0" marB="0"/>
                </a:tc>
              </a:tr>
              <a:tr h="664076">
                <a:tc>
                  <a:txBody>
                    <a:bodyPr/>
                    <a:lstStyle/>
                    <a:p>
                      <a:pPr algn="l">
                        <a:spcAft>
                          <a:spcPts val="0"/>
                        </a:spcAft>
                      </a:pPr>
                      <a:r>
                        <a:rPr lang="en-US" sz="1050" kern="100">
                          <a:effectLst/>
                        </a:rPr>
                        <a:t>2</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a:t>
                      </a:r>
                      <a:endParaRPr lang="zh-CN" sz="1200" kern="100">
                        <a:effectLst/>
                        <a:latin typeface="Cambria"/>
                        <a:ea typeface="宋体"/>
                        <a:cs typeface="Times New Roman"/>
                      </a:endParaRPr>
                    </a:p>
                  </a:txBody>
                  <a:tcPr marL="68580" marR="68580" marT="0" marB="0"/>
                </a:tc>
                <a:tc>
                  <a:txBody>
                    <a:bodyPr/>
                    <a:lstStyle/>
                    <a:p>
                      <a:pPr algn="l">
                        <a:spcAft>
                          <a:spcPts val="0"/>
                        </a:spcAft>
                      </a:pPr>
                      <a:r>
                        <a:rPr lang="zh-CN" sz="1050" kern="100">
                          <a:effectLst/>
                        </a:rPr>
                        <a:t>不是自然数</a:t>
                      </a:r>
                      <a:endParaRPr lang="zh-CN" sz="1200" kern="100">
                        <a:effectLst/>
                        <a:latin typeface="Cambria"/>
                        <a:ea typeface="宋体"/>
                        <a:cs typeface="Times New Roman"/>
                      </a:endParaRPr>
                    </a:p>
                  </a:txBody>
                  <a:tcPr marL="68580" marR="68580" marT="0" marB="0"/>
                </a:tc>
              </a:tr>
              <a:tr h="664076">
                <a:tc>
                  <a:txBody>
                    <a:bodyPr/>
                    <a:lstStyle/>
                    <a:p>
                      <a:pPr algn="l">
                        <a:spcAft>
                          <a:spcPts val="0"/>
                        </a:spcAft>
                      </a:pPr>
                      <a:r>
                        <a:rPr lang="en-US" sz="1050" kern="100">
                          <a:effectLst/>
                        </a:rPr>
                        <a:t>3</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a</a:t>
                      </a:r>
                      <a:endParaRPr lang="zh-CN" sz="1200" kern="100">
                        <a:effectLst/>
                        <a:latin typeface="Cambria"/>
                        <a:ea typeface="宋体"/>
                        <a:cs typeface="Times New Roman"/>
                      </a:endParaRPr>
                    </a:p>
                  </a:txBody>
                  <a:tcPr marL="68580" marR="68580" marT="0" marB="0"/>
                </a:tc>
                <a:tc>
                  <a:txBody>
                    <a:bodyPr/>
                    <a:lstStyle/>
                    <a:p>
                      <a:pPr algn="l">
                        <a:spcAft>
                          <a:spcPts val="0"/>
                        </a:spcAft>
                      </a:pPr>
                      <a:r>
                        <a:rPr lang="zh-CN" sz="1050" kern="100">
                          <a:effectLst/>
                        </a:rPr>
                        <a:t>不是自然数</a:t>
                      </a:r>
                      <a:endParaRPr lang="zh-CN" sz="1200" kern="100">
                        <a:effectLst/>
                        <a:latin typeface="Cambria"/>
                        <a:ea typeface="宋体"/>
                        <a:cs typeface="Times New Roman"/>
                      </a:endParaRPr>
                    </a:p>
                  </a:txBody>
                  <a:tcPr marL="68580" marR="68580" marT="0" marB="0"/>
                </a:tc>
              </a:tr>
              <a:tr h="664076">
                <a:tc>
                  <a:txBody>
                    <a:bodyPr/>
                    <a:lstStyle/>
                    <a:p>
                      <a:pPr algn="l">
                        <a:spcAft>
                          <a:spcPts val="0"/>
                        </a:spcAft>
                      </a:pPr>
                      <a:r>
                        <a:rPr lang="en-US" sz="1050" kern="100">
                          <a:effectLst/>
                        </a:rPr>
                        <a:t>4</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3.2</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dirty="0">
                          <a:effectLst/>
                        </a:rPr>
                        <a:t>3,1,2,0.000</a:t>
                      </a:r>
                      <a:endParaRPr lang="zh-CN" sz="1200" kern="100" dirty="0">
                        <a:effectLst/>
                        <a:latin typeface="Cambria"/>
                        <a:ea typeface="宋体"/>
                        <a:cs typeface="Times New Roman"/>
                      </a:endParaRPr>
                    </a:p>
                  </a:txBody>
                  <a:tcPr marL="68580" marR="68580" marT="0" marB="0"/>
                </a:tc>
              </a:tr>
            </a:tbl>
          </a:graphicData>
        </a:graphic>
      </p:graphicFrame>
      <p:sp>
        <p:nvSpPr>
          <p:cNvPr id="5" name="Rectangle 1"/>
          <p:cNvSpPr>
            <a:spLocks noChangeArrowheads="1"/>
          </p:cNvSpPr>
          <p:nvPr/>
        </p:nvSpPr>
        <p:spPr bwMode="auto">
          <a:xfrm>
            <a:off x="2621464" y="2398572"/>
            <a:ext cx="35702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表</a:t>
            </a:r>
            <a:r>
              <a:rPr kumimoji="0" lang="en-US" altLang="zh-CN"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4 </a:t>
            </a: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错误输入的测试用例</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37861635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335721724"/>
              </p:ext>
            </p:extLst>
          </p:nvPr>
        </p:nvGraphicFramePr>
        <p:xfrm>
          <a:off x="1547663" y="2420890"/>
          <a:ext cx="6696744" cy="2448270"/>
        </p:xfrm>
        <a:graphic>
          <a:graphicData uri="http://schemas.openxmlformats.org/drawingml/2006/table">
            <a:tbl>
              <a:tblPr firstRow="1" firstCol="1" bandRow="1">
                <a:tableStyleId>{5C22544A-7EE6-4342-B048-85BDC9FD1C3A}</a:tableStyleId>
              </a:tblPr>
              <a:tblGrid>
                <a:gridCol w="2202977"/>
                <a:gridCol w="2224930"/>
                <a:gridCol w="2268837"/>
              </a:tblGrid>
              <a:tr h="489654">
                <a:tc>
                  <a:txBody>
                    <a:bodyPr/>
                    <a:lstStyle/>
                    <a:p>
                      <a:pPr algn="l">
                        <a:spcAft>
                          <a:spcPts val="0"/>
                        </a:spcAft>
                      </a:pPr>
                      <a:r>
                        <a:rPr lang="zh-CN" sz="1050" kern="100">
                          <a:effectLst/>
                        </a:rPr>
                        <a:t>测试次数</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N</a:t>
                      </a:r>
                      <a:endParaRPr lang="zh-CN" sz="1200" kern="100">
                        <a:effectLst/>
                        <a:latin typeface="Cambria"/>
                        <a:ea typeface="宋体"/>
                        <a:cs typeface="Times New Roman"/>
                      </a:endParaRPr>
                    </a:p>
                  </a:txBody>
                  <a:tcPr marL="68580" marR="68580" marT="0" marB="0"/>
                </a:tc>
                <a:tc>
                  <a:txBody>
                    <a:bodyPr/>
                    <a:lstStyle/>
                    <a:p>
                      <a:pPr algn="l">
                        <a:spcAft>
                          <a:spcPts val="0"/>
                        </a:spcAft>
                      </a:pPr>
                      <a:r>
                        <a:rPr lang="zh-CN" sz="1050" kern="100">
                          <a:effectLst/>
                        </a:rPr>
                        <a:t>程序运行输出</a:t>
                      </a:r>
                      <a:endParaRPr lang="zh-CN" sz="1200" kern="100">
                        <a:effectLst/>
                        <a:latin typeface="Cambria"/>
                        <a:ea typeface="宋体"/>
                        <a:cs typeface="Times New Roman"/>
                      </a:endParaRPr>
                    </a:p>
                  </a:txBody>
                  <a:tcPr marL="68580" marR="68580" marT="0" marB="0"/>
                </a:tc>
              </a:tr>
              <a:tr h="489654">
                <a:tc>
                  <a:txBody>
                    <a:bodyPr/>
                    <a:lstStyle/>
                    <a:p>
                      <a:pPr algn="l">
                        <a:spcAft>
                          <a:spcPts val="0"/>
                        </a:spcAft>
                      </a:pPr>
                      <a:r>
                        <a:rPr lang="en-US" sz="1050" kern="100">
                          <a:effectLst/>
                        </a:rPr>
                        <a:t>1</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0</a:t>
                      </a:r>
                      <a:endParaRPr lang="zh-CN" sz="1200" kern="100">
                        <a:effectLst/>
                        <a:latin typeface="Cambria"/>
                        <a:ea typeface="宋体"/>
                        <a:cs typeface="Times New Roman"/>
                      </a:endParaRPr>
                    </a:p>
                  </a:txBody>
                  <a:tcPr marL="68580" marR="68580" marT="0" marB="0"/>
                </a:tc>
                <a:tc>
                  <a:txBody>
                    <a:bodyPr/>
                    <a:lstStyle/>
                    <a:p>
                      <a:pPr algn="l">
                        <a:spcAft>
                          <a:spcPts val="0"/>
                        </a:spcAft>
                      </a:pPr>
                      <a:r>
                        <a:rPr lang="zh-CN" sz="1050" kern="100">
                          <a:effectLst/>
                        </a:rPr>
                        <a:t>不是自然数</a:t>
                      </a:r>
                      <a:endParaRPr lang="zh-CN" sz="1200" kern="100">
                        <a:effectLst/>
                        <a:latin typeface="Cambria"/>
                        <a:ea typeface="宋体"/>
                        <a:cs typeface="Times New Roman"/>
                      </a:endParaRPr>
                    </a:p>
                  </a:txBody>
                  <a:tcPr marL="68580" marR="68580" marT="0" marB="0"/>
                </a:tc>
              </a:tr>
              <a:tr h="489654">
                <a:tc>
                  <a:txBody>
                    <a:bodyPr/>
                    <a:lstStyle/>
                    <a:p>
                      <a:pPr algn="l">
                        <a:spcAft>
                          <a:spcPts val="0"/>
                        </a:spcAft>
                      </a:pPr>
                      <a:r>
                        <a:rPr lang="en-US" sz="1050" kern="100">
                          <a:effectLst/>
                        </a:rPr>
                        <a:t>2</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a:t>
                      </a:r>
                      <a:endParaRPr lang="zh-CN" sz="1200" kern="100">
                        <a:effectLst/>
                        <a:latin typeface="Cambria"/>
                        <a:ea typeface="宋体"/>
                        <a:cs typeface="Times New Roman"/>
                      </a:endParaRPr>
                    </a:p>
                  </a:txBody>
                  <a:tcPr marL="68580" marR="68580" marT="0" marB="0"/>
                </a:tc>
                <a:tc>
                  <a:txBody>
                    <a:bodyPr/>
                    <a:lstStyle/>
                    <a:p>
                      <a:pPr algn="l">
                        <a:spcAft>
                          <a:spcPts val="0"/>
                        </a:spcAft>
                      </a:pPr>
                      <a:r>
                        <a:rPr lang="zh-CN" sz="1050" kern="100">
                          <a:effectLst/>
                        </a:rPr>
                        <a:t>不是自然数</a:t>
                      </a:r>
                      <a:endParaRPr lang="zh-CN" sz="1200" kern="100">
                        <a:effectLst/>
                        <a:latin typeface="Cambria"/>
                        <a:ea typeface="宋体"/>
                        <a:cs typeface="Times New Roman"/>
                      </a:endParaRPr>
                    </a:p>
                  </a:txBody>
                  <a:tcPr marL="68580" marR="68580" marT="0" marB="0"/>
                </a:tc>
              </a:tr>
              <a:tr h="489654">
                <a:tc>
                  <a:txBody>
                    <a:bodyPr/>
                    <a:lstStyle/>
                    <a:p>
                      <a:pPr algn="l">
                        <a:spcAft>
                          <a:spcPts val="0"/>
                        </a:spcAft>
                      </a:pPr>
                      <a:r>
                        <a:rPr lang="en-US" sz="1050" kern="100">
                          <a:effectLst/>
                        </a:rPr>
                        <a:t>3</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a</a:t>
                      </a:r>
                      <a:endParaRPr lang="zh-CN" sz="1200" kern="100">
                        <a:effectLst/>
                        <a:latin typeface="Cambria"/>
                        <a:ea typeface="宋体"/>
                        <a:cs typeface="Times New Roman"/>
                      </a:endParaRPr>
                    </a:p>
                  </a:txBody>
                  <a:tcPr marL="68580" marR="68580" marT="0" marB="0"/>
                </a:tc>
                <a:tc>
                  <a:txBody>
                    <a:bodyPr/>
                    <a:lstStyle/>
                    <a:p>
                      <a:pPr algn="l">
                        <a:spcAft>
                          <a:spcPts val="0"/>
                        </a:spcAft>
                      </a:pPr>
                      <a:r>
                        <a:rPr lang="zh-CN" sz="1050" kern="100">
                          <a:effectLst/>
                        </a:rPr>
                        <a:t>不是自然数</a:t>
                      </a:r>
                      <a:endParaRPr lang="zh-CN" sz="1200" kern="100">
                        <a:effectLst/>
                        <a:latin typeface="Cambria"/>
                        <a:ea typeface="宋体"/>
                        <a:cs typeface="Times New Roman"/>
                      </a:endParaRPr>
                    </a:p>
                  </a:txBody>
                  <a:tcPr marL="68580" marR="68580" marT="0" marB="0"/>
                </a:tc>
              </a:tr>
              <a:tr h="489654">
                <a:tc>
                  <a:txBody>
                    <a:bodyPr/>
                    <a:lstStyle/>
                    <a:p>
                      <a:pPr algn="l">
                        <a:spcAft>
                          <a:spcPts val="0"/>
                        </a:spcAft>
                      </a:pPr>
                      <a:r>
                        <a:rPr lang="en-US" sz="1050" kern="100">
                          <a:effectLst/>
                        </a:rPr>
                        <a:t>4</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3.2</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dirty="0">
                          <a:effectLst/>
                        </a:rPr>
                        <a:t>3,1,2,0.000</a:t>
                      </a:r>
                      <a:endParaRPr lang="zh-CN" sz="1200" kern="100" dirty="0">
                        <a:effectLst/>
                        <a:latin typeface="Cambria"/>
                        <a:ea typeface="宋体"/>
                        <a:cs typeface="Times New Roman"/>
                      </a:endParaRPr>
                    </a:p>
                  </a:txBody>
                  <a:tcPr marL="68580" marR="68580" marT="0" marB="0"/>
                </a:tc>
              </a:tr>
            </a:tbl>
          </a:graphicData>
        </a:graphic>
      </p:graphicFrame>
      <p:sp>
        <p:nvSpPr>
          <p:cNvPr id="5" name="Rectangle 1"/>
          <p:cNvSpPr>
            <a:spLocks noChangeArrowheads="1"/>
          </p:cNvSpPr>
          <p:nvPr/>
        </p:nvSpPr>
        <p:spPr bwMode="auto">
          <a:xfrm>
            <a:off x="1763688" y="1437624"/>
            <a:ext cx="54168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表</a:t>
            </a:r>
            <a:r>
              <a:rPr kumimoji="0" lang="en-US" altLang="zh-CN"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5 </a:t>
            </a: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错误输入测试用例的程序运行结果</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TextBox 5"/>
          <p:cNvSpPr txBox="1"/>
          <p:nvPr/>
        </p:nvSpPr>
        <p:spPr>
          <a:xfrm>
            <a:off x="1403648" y="5301208"/>
            <a:ext cx="6696744" cy="1569660"/>
          </a:xfrm>
          <a:prstGeom prst="rect">
            <a:avLst/>
          </a:prstGeom>
          <a:noFill/>
        </p:spPr>
        <p:txBody>
          <a:bodyPr wrap="square" rtlCol="0">
            <a:spAutoFit/>
          </a:bodyPr>
          <a:lstStyle/>
          <a:p>
            <a:r>
              <a:rPr lang="zh-CN" altLang="en-US" sz="2400" b="1" dirty="0" smtClean="0"/>
              <a:t>分析：</a:t>
            </a:r>
            <a:r>
              <a:rPr lang="zh-CN" altLang="zh-CN" sz="2400" b="1" dirty="0" smtClean="0"/>
              <a:t>表</a:t>
            </a:r>
            <a:r>
              <a:rPr lang="en-US" altLang="zh-CN" sz="2400" b="1" dirty="0"/>
              <a:t>5</a:t>
            </a:r>
            <a:r>
              <a:rPr lang="zh-CN" altLang="zh-CN" sz="2400" b="1" dirty="0"/>
              <a:t>表明程序能够辨别错误的输入并给出正确提示信息。其中输入如果是实数，</a:t>
            </a:r>
            <a:r>
              <a:rPr lang="en-US" altLang="zh-CN" sz="2400" b="1" dirty="0"/>
              <a:t>C</a:t>
            </a:r>
            <a:r>
              <a:rPr lang="zh-CN" altLang="zh-CN" sz="2400" b="1" dirty="0"/>
              <a:t>语言的</a:t>
            </a:r>
            <a:r>
              <a:rPr lang="en-US" altLang="zh-CN" sz="2400" b="1" dirty="0" err="1"/>
              <a:t>scanf</a:t>
            </a:r>
            <a:r>
              <a:rPr lang="en-US" altLang="zh-CN" sz="2400" b="1" dirty="0"/>
              <a:t>(“%</a:t>
            </a:r>
            <a:r>
              <a:rPr lang="en-US" altLang="zh-CN" sz="2400" b="1" dirty="0" err="1"/>
              <a:t>d”,&amp;n</a:t>
            </a:r>
            <a:r>
              <a:rPr lang="en-US" altLang="zh-CN" sz="2400" b="1" dirty="0"/>
              <a:t>)</a:t>
            </a:r>
            <a:r>
              <a:rPr lang="zh-CN" altLang="zh-CN" sz="2400" b="1" dirty="0"/>
              <a:t>将实数的第一个数字作为整数读入，因此</a:t>
            </a:r>
            <a:r>
              <a:rPr lang="en-US" altLang="zh-CN" sz="2400" b="1" dirty="0"/>
              <a:t>3.2</a:t>
            </a:r>
            <a:r>
              <a:rPr lang="zh-CN" altLang="zh-CN" sz="2400" b="1" dirty="0"/>
              <a:t>被作为</a:t>
            </a:r>
            <a:r>
              <a:rPr lang="en-US" altLang="zh-CN" sz="2400" b="1" dirty="0"/>
              <a:t>N=3</a:t>
            </a:r>
            <a:r>
              <a:rPr lang="zh-CN" altLang="zh-CN" sz="2400" b="1" dirty="0"/>
              <a:t>处理。</a:t>
            </a:r>
            <a:endParaRPr lang="zh-CN" altLang="en-US" sz="2400" b="1" dirty="0"/>
          </a:p>
        </p:txBody>
      </p:sp>
    </p:spTree>
    <p:extLst>
      <p:ext uri="{BB962C8B-B14F-4D97-AF65-F5344CB8AC3E}">
        <p14:creationId xmlns:p14="http://schemas.microsoft.com/office/powerpoint/2010/main" val="7821173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zh-CN" dirty="0"/>
              <a:t>边界输入</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995348061"/>
              </p:ext>
            </p:extLst>
          </p:nvPr>
        </p:nvGraphicFramePr>
        <p:xfrm>
          <a:off x="1043608" y="3284983"/>
          <a:ext cx="6984776" cy="3264377"/>
        </p:xfrm>
        <a:graphic>
          <a:graphicData uri="http://schemas.openxmlformats.org/drawingml/2006/table">
            <a:tbl>
              <a:tblPr firstRow="1" firstCol="1" bandRow="1">
                <a:tableStyleId>{5C22544A-7EE6-4342-B048-85BDC9FD1C3A}</a:tableStyleId>
              </a:tblPr>
              <a:tblGrid>
                <a:gridCol w="2327712"/>
                <a:gridCol w="2328532"/>
                <a:gridCol w="2328532"/>
              </a:tblGrid>
              <a:tr h="544063">
                <a:tc>
                  <a:txBody>
                    <a:bodyPr/>
                    <a:lstStyle/>
                    <a:p>
                      <a:pPr algn="l">
                        <a:spcAft>
                          <a:spcPts val="0"/>
                        </a:spcAft>
                      </a:pPr>
                      <a:r>
                        <a:rPr lang="zh-CN" sz="1050" kern="100" dirty="0">
                          <a:effectLst/>
                        </a:rPr>
                        <a:t>测试次数</a:t>
                      </a:r>
                      <a:endParaRPr lang="zh-CN" sz="1200" kern="100" dirty="0">
                        <a:effectLst/>
                        <a:latin typeface="Cambria"/>
                        <a:ea typeface="宋体"/>
                        <a:cs typeface="Times New Roman"/>
                      </a:endParaRPr>
                    </a:p>
                  </a:txBody>
                  <a:tcPr marL="68580" marR="68580" marT="0" marB="0"/>
                </a:tc>
                <a:tc>
                  <a:txBody>
                    <a:bodyPr/>
                    <a:lstStyle/>
                    <a:p>
                      <a:pPr algn="l">
                        <a:spcAft>
                          <a:spcPts val="0"/>
                        </a:spcAft>
                      </a:pPr>
                      <a:r>
                        <a:rPr lang="en-US" sz="1050" kern="100">
                          <a:effectLst/>
                        </a:rPr>
                        <a:t>N</a:t>
                      </a:r>
                      <a:endParaRPr lang="zh-CN" sz="1200" kern="100">
                        <a:effectLst/>
                        <a:latin typeface="Cambria"/>
                        <a:ea typeface="宋体"/>
                        <a:cs typeface="Times New Roman"/>
                      </a:endParaRPr>
                    </a:p>
                  </a:txBody>
                  <a:tcPr marL="68580" marR="68580" marT="0" marB="0"/>
                </a:tc>
                <a:tc>
                  <a:txBody>
                    <a:bodyPr/>
                    <a:lstStyle/>
                    <a:p>
                      <a:pPr algn="l">
                        <a:spcAft>
                          <a:spcPts val="0"/>
                        </a:spcAft>
                      </a:pPr>
                      <a:r>
                        <a:rPr lang="zh-CN" sz="1050" kern="100">
                          <a:effectLst/>
                        </a:rPr>
                        <a:t>期望输出</a:t>
                      </a:r>
                      <a:endParaRPr lang="zh-CN" sz="1200" kern="100">
                        <a:effectLst/>
                        <a:latin typeface="Cambria"/>
                        <a:ea typeface="宋体"/>
                        <a:cs typeface="Times New Roman"/>
                      </a:endParaRPr>
                    </a:p>
                  </a:txBody>
                  <a:tcPr marL="68580" marR="68580" marT="0" marB="0"/>
                </a:tc>
              </a:tr>
              <a:tr h="544063">
                <a:tc>
                  <a:txBody>
                    <a:bodyPr/>
                    <a:lstStyle/>
                    <a:p>
                      <a:pPr algn="l">
                        <a:spcAft>
                          <a:spcPts val="0"/>
                        </a:spcAft>
                      </a:pPr>
                      <a:r>
                        <a:rPr lang="en-US" sz="1050" kern="100">
                          <a:effectLst/>
                        </a:rPr>
                        <a:t>1</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0</a:t>
                      </a:r>
                      <a:endParaRPr lang="zh-CN" sz="1200" kern="100">
                        <a:effectLst/>
                        <a:latin typeface="Cambria"/>
                        <a:ea typeface="宋体"/>
                        <a:cs typeface="Times New Roman"/>
                      </a:endParaRPr>
                    </a:p>
                  </a:txBody>
                  <a:tcPr marL="68580" marR="68580" marT="0" marB="0"/>
                </a:tc>
                <a:tc>
                  <a:txBody>
                    <a:bodyPr/>
                    <a:lstStyle/>
                    <a:p>
                      <a:pPr algn="l">
                        <a:spcAft>
                          <a:spcPts val="0"/>
                        </a:spcAft>
                      </a:pPr>
                      <a:r>
                        <a:rPr lang="zh-CN" sz="1050" kern="100">
                          <a:effectLst/>
                        </a:rPr>
                        <a:t>不是自然数</a:t>
                      </a:r>
                      <a:endParaRPr lang="zh-CN" sz="1200" kern="100">
                        <a:effectLst/>
                        <a:latin typeface="Cambria"/>
                        <a:ea typeface="宋体"/>
                        <a:cs typeface="Times New Roman"/>
                      </a:endParaRPr>
                    </a:p>
                  </a:txBody>
                  <a:tcPr marL="68580" marR="68580" marT="0" marB="0"/>
                </a:tc>
              </a:tr>
              <a:tr h="544063">
                <a:tc>
                  <a:txBody>
                    <a:bodyPr/>
                    <a:lstStyle/>
                    <a:p>
                      <a:pPr algn="l">
                        <a:spcAft>
                          <a:spcPts val="0"/>
                        </a:spcAft>
                      </a:pPr>
                      <a:r>
                        <a:rPr lang="en-US" sz="1050" kern="100">
                          <a:effectLst/>
                        </a:rPr>
                        <a:t>2</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1,0.000</a:t>
                      </a:r>
                      <a:endParaRPr lang="zh-CN" sz="1200" kern="100">
                        <a:effectLst/>
                        <a:latin typeface="Cambria"/>
                        <a:ea typeface="宋体"/>
                        <a:cs typeface="Times New Roman"/>
                      </a:endParaRPr>
                    </a:p>
                  </a:txBody>
                  <a:tcPr marL="68580" marR="68580" marT="0" marB="0"/>
                </a:tc>
              </a:tr>
              <a:tr h="1088125">
                <a:tc>
                  <a:txBody>
                    <a:bodyPr/>
                    <a:lstStyle/>
                    <a:p>
                      <a:pPr algn="l">
                        <a:spcAft>
                          <a:spcPts val="0"/>
                        </a:spcAft>
                      </a:pPr>
                      <a:r>
                        <a:rPr lang="en-US" sz="1050" kern="100">
                          <a:effectLst/>
                        </a:rPr>
                        <a:t>3</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32767</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dirty="0">
                          <a:effectLst/>
                        </a:rPr>
                        <a:t>1</a:t>
                      </a:r>
                      <a:r>
                        <a:rPr lang="zh-CN" sz="1050" kern="100" dirty="0">
                          <a:effectLst/>
                        </a:rPr>
                        <a:t>到</a:t>
                      </a:r>
                      <a:r>
                        <a:rPr lang="en-US" sz="1050" kern="100" dirty="0">
                          <a:effectLst/>
                        </a:rPr>
                        <a:t>32767</a:t>
                      </a:r>
                      <a:r>
                        <a:rPr lang="zh-CN" sz="1050" kern="100" dirty="0">
                          <a:effectLst/>
                        </a:rPr>
                        <a:t>之间的随机数置换</a:t>
                      </a:r>
                      <a:r>
                        <a:rPr lang="en-US" sz="1050" kern="100" dirty="0">
                          <a:effectLst/>
                        </a:rPr>
                        <a:t>,</a:t>
                      </a:r>
                      <a:r>
                        <a:rPr lang="zh-CN" sz="1050" kern="100" dirty="0">
                          <a:effectLst/>
                        </a:rPr>
                        <a:t>运行时间</a:t>
                      </a:r>
                      <a:endParaRPr lang="zh-CN" sz="1200" kern="100" dirty="0">
                        <a:effectLst/>
                        <a:latin typeface="Cambria"/>
                        <a:ea typeface="宋体"/>
                        <a:cs typeface="Times New Roman"/>
                      </a:endParaRPr>
                    </a:p>
                  </a:txBody>
                  <a:tcPr marL="68580" marR="68580" marT="0" marB="0"/>
                </a:tc>
              </a:tr>
              <a:tr h="544063">
                <a:tc>
                  <a:txBody>
                    <a:bodyPr/>
                    <a:lstStyle/>
                    <a:p>
                      <a:pPr algn="l">
                        <a:spcAft>
                          <a:spcPts val="0"/>
                        </a:spcAft>
                      </a:pPr>
                      <a:r>
                        <a:rPr lang="en-US" sz="1050" kern="100">
                          <a:effectLst/>
                        </a:rPr>
                        <a:t>4</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32768</a:t>
                      </a:r>
                      <a:endParaRPr lang="zh-CN" sz="1200" kern="100">
                        <a:effectLst/>
                        <a:latin typeface="Cambria"/>
                        <a:ea typeface="宋体"/>
                        <a:cs typeface="Times New Roman"/>
                      </a:endParaRPr>
                    </a:p>
                  </a:txBody>
                  <a:tcPr marL="68580" marR="68580" marT="0" marB="0"/>
                </a:tc>
                <a:tc>
                  <a:txBody>
                    <a:bodyPr/>
                    <a:lstStyle/>
                    <a:p>
                      <a:pPr algn="l">
                        <a:spcAft>
                          <a:spcPts val="0"/>
                        </a:spcAft>
                      </a:pPr>
                      <a:r>
                        <a:rPr lang="zh-CN" sz="1050" kern="100" dirty="0">
                          <a:effectLst/>
                        </a:rPr>
                        <a:t>输入超过</a:t>
                      </a:r>
                      <a:r>
                        <a:rPr lang="en-US" sz="1050" kern="100" dirty="0" err="1">
                          <a:effectLst/>
                        </a:rPr>
                        <a:t>rand_max</a:t>
                      </a:r>
                      <a:endParaRPr lang="zh-CN" sz="1200" kern="100" dirty="0">
                        <a:effectLst/>
                        <a:latin typeface="Cambria"/>
                        <a:ea typeface="宋体"/>
                        <a:cs typeface="Times New Roman"/>
                      </a:endParaRPr>
                    </a:p>
                  </a:txBody>
                  <a:tcPr marL="68580" marR="68580" marT="0" marB="0"/>
                </a:tc>
              </a:tr>
            </a:tbl>
          </a:graphicData>
        </a:graphic>
      </p:graphicFrame>
      <p:sp>
        <p:nvSpPr>
          <p:cNvPr id="5" name="Rectangle 1"/>
          <p:cNvSpPr>
            <a:spLocks noChangeArrowheads="1"/>
          </p:cNvSpPr>
          <p:nvPr/>
        </p:nvSpPr>
        <p:spPr bwMode="auto">
          <a:xfrm>
            <a:off x="2555776" y="1986608"/>
            <a:ext cx="35702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表</a:t>
            </a:r>
            <a:r>
              <a:rPr kumimoji="0" lang="en-US" altLang="zh-CN"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6 </a:t>
            </a: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边界输入的测试用例</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33251762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923881150"/>
              </p:ext>
            </p:extLst>
          </p:nvPr>
        </p:nvGraphicFramePr>
        <p:xfrm>
          <a:off x="1259632" y="1772816"/>
          <a:ext cx="6336705" cy="2664297"/>
        </p:xfrm>
        <a:graphic>
          <a:graphicData uri="http://schemas.openxmlformats.org/drawingml/2006/table">
            <a:tbl>
              <a:tblPr firstRow="1" firstCol="1" bandRow="1">
                <a:tableStyleId>{5C22544A-7EE6-4342-B048-85BDC9FD1C3A}</a:tableStyleId>
              </a:tblPr>
              <a:tblGrid>
                <a:gridCol w="2111739"/>
                <a:gridCol w="2112483"/>
                <a:gridCol w="2112483"/>
              </a:tblGrid>
              <a:tr h="380614">
                <a:tc>
                  <a:txBody>
                    <a:bodyPr/>
                    <a:lstStyle/>
                    <a:p>
                      <a:pPr algn="l">
                        <a:spcAft>
                          <a:spcPts val="0"/>
                        </a:spcAft>
                      </a:pPr>
                      <a:r>
                        <a:rPr lang="zh-CN" sz="1050" kern="100">
                          <a:effectLst/>
                        </a:rPr>
                        <a:t>测试次数</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N</a:t>
                      </a:r>
                      <a:endParaRPr lang="zh-CN" sz="1200" kern="100">
                        <a:effectLst/>
                        <a:latin typeface="Cambria"/>
                        <a:ea typeface="宋体"/>
                        <a:cs typeface="Times New Roman"/>
                      </a:endParaRPr>
                    </a:p>
                  </a:txBody>
                  <a:tcPr marL="68580" marR="68580" marT="0" marB="0"/>
                </a:tc>
                <a:tc>
                  <a:txBody>
                    <a:bodyPr/>
                    <a:lstStyle/>
                    <a:p>
                      <a:pPr algn="l">
                        <a:spcAft>
                          <a:spcPts val="0"/>
                        </a:spcAft>
                      </a:pPr>
                      <a:r>
                        <a:rPr lang="zh-CN" sz="1050" kern="100">
                          <a:effectLst/>
                        </a:rPr>
                        <a:t>期望输出</a:t>
                      </a:r>
                      <a:endParaRPr lang="zh-CN" sz="1200" kern="100">
                        <a:effectLst/>
                        <a:latin typeface="Cambria"/>
                        <a:ea typeface="宋体"/>
                        <a:cs typeface="Times New Roman"/>
                      </a:endParaRPr>
                    </a:p>
                  </a:txBody>
                  <a:tcPr marL="68580" marR="68580" marT="0" marB="0"/>
                </a:tc>
              </a:tr>
              <a:tr h="380614">
                <a:tc>
                  <a:txBody>
                    <a:bodyPr/>
                    <a:lstStyle/>
                    <a:p>
                      <a:pPr algn="l">
                        <a:spcAft>
                          <a:spcPts val="0"/>
                        </a:spcAft>
                      </a:pPr>
                      <a:r>
                        <a:rPr lang="en-US" sz="1050" kern="100">
                          <a:effectLst/>
                        </a:rPr>
                        <a:t>1</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0</a:t>
                      </a:r>
                      <a:endParaRPr lang="zh-CN" sz="1200" kern="100">
                        <a:effectLst/>
                        <a:latin typeface="Cambria"/>
                        <a:ea typeface="宋体"/>
                        <a:cs typeface="Times New Roman"/>
                      </a:endParaRPr>
                    </a:p>
                  </a:txBody>
                  <a:tcPr marL="68580" marR="68580" marT="0" marB="0"/>
                </a:tc>
                <a:tc>
                  <a:txBody>
                    <a:bodyPr/>
                    <a:lstStyle/>
                    <a:p>
                      <a:pPr algn="l">
                        <a:spcAft>
                          <a:spcPts val="0"/>
                        </a:spcAft>
                      </a:pPr>
                      <a:r>
                        <a:rPr lang="zh-CN" sz="1050" kern="100">
                          <a:effectLst/>
                        </a:rPr>
                        <a:t>不是自然数</a:t>
                      </a:r>
                      <a:endParaRPr lang="zh-CN" sz="1200" kern="100">
                        <a:effectLst/>
                        <a:latin typeface="Cambria"/>
                        <a:ea typeface="宋体"/>
                        <a:cs typeface="Times New Roman"/>
                      </a:endParaRPr>
                    </a:p>
                  </a:txBody>
                  <a:tcPr marL="68580" marR="68580" marT="0" marB="0"/>
                </a:tc>
              </a:tr>
              <a:tr h="380614">
                <a:tc>
                  <a:txBody>
                    <a:bodyPr/>
                    <a:lstStyle/>
                    <a:p>
                      <a:pPr algn="l">
                        <a:spcAft>
                          <a:spcPts val="0"/>
                        </a:spcAft>
                      </a:pPr>
                      <a:r>
                        <a:rPr lang="en-US" sz="1050" kern="100">
                          <a:effectLst/>
                        </a:rPr>
                        <a:t>2</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1,0.000</a:t>
                      </a:r>
                      <a:endParaRPr lang="zh-CN" sz="1200" kern="100">
                        <a:effectLst/>
                        <a:latin typeface="Cambria"/>
                        <a:ea typeface="宋体"/>
                        <a:cs typeface="Times New Roman"/>
                      </a:endParaRPr>
                    </a:p>
                  </a:txBody>
                  <a:tcPr marL="68580" marR="68580" marT="0" marB="0"/>
                </a:tc>
              </a:tr>
              <a:tr h="1141841">
                <a:tc>
                  <a:txBody>
                    <a:bodyPr/>
                    <a:lstStyle/>
                    <a:p>
                      <a:pPr algn="l">
                        <a:spcAft>
                          <a:spcPts val="0"/>
                        </a:spcAft>
                      </a:pPr>
                      <a:r>
                        <a:rPr lang="en-US" sz="1050" kern="100">
                          <a:effectLst/>
                        </a:rPr>
                        <a:t>3</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a:effectLst/>
                        </a:rPr>
                        <a:t>32767</a:t>
                      </a:r>
                      <a:endParaRPr lang="zh-CN" sz="1200" kern="100">
                        <a:effectLst/>
                        <a:latin typeface="Cambria"/>
                        <a:ea typeface="宋体"/>
                        <a:cs typeface="Times New Roman"/>
                      </a:endParaRPr>
                    </a:p>
                  </a:txBody>
                  <a:tcPr marL="68580" marR="68580" marT="0" marB="0"/>
                </a:tc>
                <a:tc>
                  <a:txBody>
                    <a:bodyPr/>
                    <a:lstStyle/>
                    <a:p>
                      <a:pPr algn="l">
                        <a:spcAft>
                          <a:spcPts val="0"/>
                        </a:spcAft>
                      </a:pPr>
                      <a:r>
                        <a:rPr lang="zh-CN" sz="1050" kern="100">
                          <a:effectLst/>
                        </a:rPr>
                        <a:t>因输出数据太大，这里不一一粘贴，仅输出运行时间：</a:t>
                      </a:r>
                      <a:r>
                        <a:rPr lang="en-US" sz="1050" kern="100">
                          <a:effectLst/>
                        </a:rPr>
                        <a:t>6.776</a:t>
                      </a:r>
                      <a:endParaRPr lang="zh-CN" sz="1200" kern="100">
                        <a:effectLst/>
                        <a:latin typeface="Cambria"/>
                        <a:ea typeface="宋体"/>
                        <a:cs typeface="Times New Roman"/>
                      </a:endParaRPr>
                    </a:p>
                  </a:txBody>
                  <a:tcPr marL="68580" marR="68580" marT="0" marB="0"/>
                </a:tc>
              </a:tr>
              <a:tr h="380614">
                <a:tc>
                  <a:txBody>
                    <a:bodyPr/>
                    <a:lstStyle/>
                    <a:p>
                      <a:pPr algn="l">
                        <a:spcAft>
                          <a:spcPts val="0"/>
                        </a:spcAft>
                      </a:pPr>
                      <a:r>
                        <a:rPr lang="en-US" sz="1050" kern="100">
                          <a:effectLst/>
                        </a:rPr>
                        <a:t>4</a:t>
                      </a:r>
                      <a:endParaRPr lang="zh-CN" sz="1200" kern="100">
                        <a:effectLst/>
                        <a:latin typeface="Cambria"/>
                        <a:ea typeface="宋体"/>
                        <a:cs typeface="Times New Roman"/>
                      </a:endParaRPr>
                    </a:p>
                  </a:txBody>
                  <a:tcPr marL="68580" marR="68580" marT="0" marB="0"/>
                </a:tc>
                <a:tc>
                  <a:txBody>
                    <a:bodyPr/>
                    <a:lstStyle/>
                    <a:p>
                      <a:pPr algn="l">
                        <a:spcAft>
                          <a:spcPts val="0"/>
                        </a:spcAft>
                      </a:pPr>
                      <a:r>
                        <a:rPr lang="en-US" sz="1050" kern="100" dirty="0">
                          <a:effectLst/>
                        </a:rPr>
                        <a:t>32768</a:t>
                      </a:r>
                      <a:endParaRPr lang="zh-CN" sz="1200" kern="100" dirty="0">
                        <a:effectLst/>
                        <a:latin typeface="Cambria"/>
                        <a:ea typeface="宋体"/>
                        <a:cs typeface="Times New Roman"/>
                      </a:endParaRPr>
                    </a:p>
                  </a:txBody>
                  <a:tcPr marL="68580" marR="68580" marT="0" marB="0"/>
                </a:tc>
                <a:tc>
                  <a:txBody>
                    <a:bodyPr/>
                    <a:lstStyle/>
                    <a:p>
                      <a:pPr algn="l">
                        <a:spcAft>
                          <a:spcPts val="0"/>
                        </a:spcAft>
                      </a:pPr>
                      <a:r>
                        <a:rPr lang="zh-CN" sz="1050" kern="100" dirty="0">
                          <a:effectLst/>
                        </a:rPr>
                        <a:t>输入超过</a:t>
                      </a:r>
                      <a:r>
                        <a:rPr lang="en-US" sz="1050" kern="100" dirty="0" err="1">
                          <a:effectLst/>
                        </a:rPr>
                        <a:t>rand_max</a:t>
                      </a:r>
                      <a:endParaRPr lang="zh-CN" sz="1200" kern="100" dirty="0">
                        <a:effectLst/>
                        <a:latin typeface="Cambria"/>
                        <a:ea typeface="宋体"/>
                        <a:cs typeface="Times New Roman"/>
                      </a:endParaRPr>
                    </a:p>
                  </a:txBody>
                  <a:tcPr marL="68580" marR="68580" marT="0" marB="0"/>
                </a:tc>
              </a:tr>
            </a:tbl>
          </a:graphicData>
        </a:graphic>
      </p:graphicFrame>
      <p:sp>
        <p:nvSpPr>
          <p:cNvPr id="5" name="Rectangle 1"/>
          <p:cNvSpPr>
            <a:spLocks noChangeArrowheads="1"/>
          </p:cNvSpPr>
          <p:nvPr/>
        </p:nvSpPr>
        <p:spPr bwMode="auto">
          <a:xfrm>
            <a:off x="1403648" y="692696"/>
            <a:ext cx="54168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表</a:t>
            </a:r>
            <a:r>
              <a:rPr kumimoji="0" lang="en-US" altLang="zh-CN"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7 </a:t>
            </a: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边界输入测试用例的程序运行结果</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TextBox 5"/>
          <p:cNvSpPr txBox="1"/>
          <p:nvPr/>
        </p:nvSpPr>
        <p:spPr>
          <a:xfrm>
            <a:off x="1259632" y="5013176"/>
            <a:ext cx="6480720" cy="1938992"/>
          </a:xfrm>
          <a:prstGeom prst="rect">
            <a:avLst/>
          </a:prstGeom>
          <a:noFill/>
        </p:spPr>
        <p:txBody>
          <a:bodyPr wrap="square" rtlCol="0">
            <a:spAutoFit/>
          </a:bodyPr>
          <a:lstStyle/>
          <a:p>
            <a:r>
              <a:rPr lang="zh-CN" altLang="zh-CN" sz="2400" b="1" dirty="0"/>
              <a:t>表</a:t>
            </a:r>
            <a:r>
              <a:rPr lang="en-US" altLang="zh-CN" sz="2400" b="1" dirty="0"/>
              <a:t>7</a:t>
            </a:r>
            <a:r>
              <a:rPr lang="zh-CN" altLang="zh-CN" sz="2400" b="1" dirty="0"/>
              <a:t>表明程序能够正确处理边界输入。当边界为</a:t>
            </a:r>
            <a:r>
              <a:rPr lang="en-US" altLang="zh-CN" sz="2400" b="1" dirty="0"/>
              <a:t>0,1</a:t>
            </a:r>
            <a:r>
              <a:rPr lang="zh-CN" altLang="zh-CN" sz="2400" b="1" dirty="0"/>
              <a:t>这些小的数据时，</a:t>
            </a:r>
            <a:r>
              <a:rPr lang="en-US" altLang="zh-CN" sz="2400" b="1" dirty="0"/>
              <a:t>0</a:t>
            </a:r>
            <a:r>
              <a:rPr lang="zh-CN" altLang="zh-CN" sz="2400" b="1" dirty="0"/>
              <a:t>不是自然数，</a:t>
            </a:r>
            <a:r>
              <a:rPr lang="en-US" altLang="zh-CN" sz="2400" b="1" dirty="0"/>
              <a:t>1</a:t>
            </a:r>
            <a:r>
              <a:rPr lang="zh-CN" altLang="zh-CN" sz="2400" b="1" dirty="0"/>
              <a:t>的输出是</a:t>
            </a:r>
            <a:r>
              <a:rPr lang="en-US" altLang="zh-CN" sz="2400" b="1" dirty="0"/>
              <a:t>1,0.000</a:t>
            </a:r>
            <a:r>
              <a:rPr lang="zh-CN" altLang="zh-CN" sz="2400" b="1" dirty="0"/>
              <a:t>；但当</a:t>
            </a:r>
            <a:r>
              <a:rPr lang="en-US" altLang="zh-CN" sz="2400" b="1" dirty="0"/>
              <a:t>N</a:t>
            </a:r>
            <a:r>
              <a:rPr lang="zh-CN" altLang="zh-CN" sz="2400" b="1" dirty="0"/>
              <a:t>较大，输出数据量太大，限于篇幅，这里仅显示其运行时间（单位秒），但已经人工检查输出的正确性。</a:t>
            </a:r>
            <a:endParaRPr lang="zh-CN" altLang="en-US" sz="2400" b="1" dirty="0"/>
          </a:p>
        </p:txBody>
      </p:sp>
    </p:spTree>
    <p:extLst>
      <p:ext uri="{BB962C8B-B14F-4D97-AF65-F5344CB8AC3E}">
        <p14:creationId xmlns:p14="http://schemas.microsoft.com/office/powerpoint/2010/main" val="23335702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dirty="0"/>
              <a:t>运行时间测试（输入</a:t>
            </a:r>
            <a:r>
              <a:rPr lang="en-US" altLang="zh-CN" dirty="0"/>
              <a:t>10</a:t>
            </a:r>
            <a:r>
              <a:rPr lang="zh-CN" altLang="zh-CN" dirty="0"/>
              <a:t>次取平均）：</a:t>
            </a:r>
            <a:br>
              <a:rPr lang="zh-CN" altLang="zh-CN" dirty="0"/>
            </a:br>
            <a:endParaRPr lang="zh-CN" altLang="en-US" dirty="0"/>
          </a:p>
        </p:txBody>
      </p:sp>
      <p:sp>
        <p:nvSpPr>
          <p:cNvPr id="3" name="内容占位符 2"/>
          <p:cNvSpPr>
            <a:spLocks noGrp="1"/>
          </p:cNvSpPr>
          <p:nvPr>
            <p:ph idx="1"/>
          </p:nvPr>
        </p:nvSpPr>
        <p:spPr/>
        <p:txBody>
          <a:bodyPr/>
          <a:lstStyle/>
          <a:p>
            <a:r>
              <a:rPr lang="en-US" altLang="zh-CN" dirty="0"/>
              <a:t>a).</a:t>
            </a:r>
            <a:r>
              <a:rPr lang="zh-CN" altLang="zh-CN" dirty="0"/>
              <a:t>林琨力</a:t>
            </a:r>
            <a:r>
              <a:rPr lang="en-US" altLang="zh-CN" dirty="0"/>
              <a:t> 2011060040011</a:t>
            </a:r>
            <a:endParaRPr lang="zh-CN" altLang="zh-CN"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2042454"/>
              </p:ext>
            </p:extLst>
          </p:nvPr>
        </p:nvGraphicFramePr>
        <p:xfrm>
          <a:off x="1619672" y="3356992"/>
          <a:ext cx="6840761" cy="2080240"/>
        </p:xfrm>
        <a:graphic>
          <a:graphicData uri="http://schemas.openxmlformats.org/drawingml/2006/table">
            <a:tbl>
              <a:tblPr>
                <a:tableStyleId>{5C22544A-7EE6-4342-B048-85BDC9FD1C3A}</a:tableStyleId>
              </a:tblPr>
              <a:tblGrid>
                <a:gridCol w="1367831"/>
                <a:gridCol w="1367831"/>
                <a:gridCol w="1367831"/>
                <a:gridCol w="1368634"/>
                <a:gridCol w="1368634"/>
              </a:tblGrid>
              <a:tr h="520060">
                <a:tc>
                  <a:txBody>
                    <a:bodyPr/>
                    <a:lstStyle/>
                    <a:p>
                      <a:pPr algn="just">
                        <a:spcAft>
                          <a:spcPts val="0"/>
                        </a:spcAft>
                      </a:pPr>
                      <a:r>
                        <a:rPr lang="zh-CN" sz="1050" kern="100">
                          <a:effectLst/>
                        </a:rPr>
                        <a:t>输入</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250</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500</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1000</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2000</a:t>
                      </a:r>
                      <a:endParaRPr lang="zh-CN" sz="1200" kern="100">
                        <a:effectLst/>
                        <a:latin typeface="Cambria"/>
                        <a:ea typeface="宋体"/>
                        <a:cs typeface="Times New Roman"/>
                      </a:endParaRPr>
                    </a:p>
                  </a:txBody>
                  <a:tcPr marL="68580" marR="68580" marT="0" marB="0"/>
                </a:tc>
              </a:tr>
              <a:tr h="520060">
                <a:tc>
                  <a:txBody>
                    <a:bodyPr/>
                    <a:lstStyle/>
                    <a:p>
                      <a:pPr algn="just">
                        <a:spcAft>
                          <a:spcPts val="0"/>
                        </a:spcAft>
                      </a:pPr>
                      <a:r>
                        <a:rPr lang="zh-CN" sz="1050" kern="100">
                          <a:effectLst/>
                        </a:rPr>
                        <a:t>算法</a:t>
                      </a:r>
                      <a:r>
                        <a:rPr lang="en-US" sz="1050" kern="100">
                          <a:effectLst/>
                        </a:rPr>
                        <a:t>1</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3.200e-002,</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6.200e-002</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1.250e-001</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2.490e-001</a:t>
                      </a:r>
                      <a:endParaRPr lang="zh-CN" sz="1200" kern="100">
                        <a:effectLst/>
                        <a:latin typeface="Cambria"/>
                        <a:ea typeface="宋体"/>
                        <a:cs typeface="Times New Roman"/>
                      </a:endParaRPr>
                    </a:p>
                  </a:txBody>
                  <a:tcPr marL="68580" marR="68580" marT="0" marB="0"/>
                </a:tc>
              </a:tr>
              <a:tr h="520060">
                <a:tc>
                  <a:txBody>
                    <a:bodyPr/>
                    <a:lstStyle/>
                    <a:p>
                      <a:pPr algn="just">
                        <a:spcAft>
                          <a:spcPts val="0"/>
                        </a:spcAft>
                      </a:pPr>
                      <a:r>
                        <a:rPr lang="zh-CN" sz="1050" kern="100">
                          <a:effectLst/>
                        </a:rPr>
                        <a:t>算法</a:t>
                      </a:r>
                      <a:r>
                        <a:rPr lang="en-US" sz="1050" kern="100">
                          <a:effectLst/>
                        </a:rPr>
                        <a:t>2</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3.100e-002</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3.100e-002</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7.800e-002</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1.560e-001</a:t>
                      </a:r>
                      <a:endParaRPr lang="zh-CN" sz="1200" kern="100">
                        <a:effectLst/>
                        <a:latin typeface="Cambria"/>
                        <a:ea typeface="宋体"/>
                        <a:cs typeface="Times New Roman"/>
                      </a:endParaRPr>
                    </a:p>
                  </a:txBody>
                  <a:tcPr marL="68580" marR="68580" marT="0" marB="0"/>
                </a:tc>
              </a:tr>
              <a:tr h="520060">
                <a:tc>
                  <a:txBody>
                    <a:bodyPr/>
                    <a:lstStyle/>
                    <a:p>
                      <a:pPr algn="just">
                        <a:spcAft>
                          <a:spcPts val="0"/>
                        </a:spcAft>
                      </a:pPr>
                      <a:r>
                        <a:rPr lang="zh-CN" sz="1050" kern="100">
                          <a:effectLst/>
                        </a:rPr>
                        <a:t>算法</a:t>
                      </a:r>
                      <a:r>
                        <a:rPr lang="en-US" sz="1050" kern="100">
                          <a:effectLst/>
                        </a:rPr>
                        <a:t>3</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1.500e-002</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1.600e-002</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1.500e-002</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dirty="0">
                          <a:effectLst/>
                        </a:rPr>
                        <a:t>1.600e-002</a:t>
                      </a:r>
                      <a:endParaRPr lang="zh-CN" sz="1200" kern="100" dirty="0">
                        <a:effectLst/>
                        <a:latin typeface="Cambria"/>
                        <a:ea typeface="宋体"/>
                        <a:cs typeface="Times New Roman"/>
                      </a:endParaRPr>
                    </a:p>
                  </a:txBody>
                  <a:tcPr marL="68580" marR="68580" marT="0" marB="0"/>
                </a:tc>
              </a:tr>
            </a:tbl>
          </a:graphicData>
        </a:graphic>
      </p:graphicFrame>
      <p:sp>
        <p:nvSpPr>
          <p:cNvPr id="5" name="Rectangle 1"/>
          <p:cNvSpPr>
            <a:spLocks noChangeArrowheads="1"/>
          </p:cNvSpPr>
          <p:nvPr/>
        </p:nvSpPr>
        <p:spPr bwMode="auto">
          <a:xfrm>
            <a:off x="2195736" y="2718354"/>
            <a:ext cx="55707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表</a:t>
            </a:r>
            <a:r>
              <a:rPr kumimoji="0" lang="en-US" altLang="zh-CN"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8 </a:t>
            </a: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第一组测试 （运行时间，单位秒）</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23609473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617073442"/>
              </p:ext>
            </p:extLst>
          </p:nvPr>
        </p:nvGraphicFramePr>
        <p:xfrm>
          <a:off x="1403647" y="1404764"/>
          <a:ext cx="6480721" cy="2240260"/>
        </p:xfrm>
        <a:graphic>
          <a:graphicData uri="http://schemas.openxmlformats.org/drawingml/2006/table">
            <a:tbl>
              <a:tblPr>
                <a:tableStyleId>{5C22544A-7EE6-4342-B048-85BDC9FD1C3A}</a:tableStyleId>
              </a:tblPr>
              <a:tblGrid>
                <a:gridCol w="629669"/>
                <a:gridCol w="1029676"/>
                <a:gridCol w="1023592"/>
                <a:gridCol w="1095076"/>
                <a:gridCol w="1095076"/>
                <a:gridCol w="803816"/>
                <a:gridCol w="803816"/>
              </a:tblGrid>
              <a:tr h="448052">
                <a:tc>
                  <a:txBody>
                    <a:bodyPr/>
                    <a:lstStyle/>
                    <a:p>
                      <a:pPr algn="just">
                        <a:spcAft>
                          <a:spcPts val="0"/>
                        </a:spcAft>
                      </a:pPr>
                      <a:r>
                        <a:rPr lang="zh-CN" sz="1050" kern="100" dirty="0">
                          <a:effectLst/>
                        </a:rPr>
                        <a:t>输入</a:t>
                      </a:r>
                      <a:endParaRPr lang="zh-CN" sz="1200" kern="100" dirty="0">
                        <a:effectLst/>
                        <a:latin typeface="Cambria"/>
                        <a:ea typeface="宋体"/>
                        <a:cs typeface="Times New Roman"/>
                      </a:endParaRPr>
                    </a:p>
                  </a:txBody>
                  <a:tcPr marL="68580" marR="68580" marT="0" marB="0"/>
                </a:tc>
                <a:tc>
                  <a:txBody>
                    <a:bodyPr/>
                    <a:lstStyle/>
                    <a:p>
                      <a:pPr algn="just">
                        <a:spcAft>
                          <a:spcPts val="0"/>
                        </a:spcAft>
                      </a:pPr>
                      <a:r>
                        <a:rPr lang="en-US" sz="1050" kern="100">
                          <a:effectLst/>
                        </a:rPr>
                        <a:t>2500</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5000</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10000</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20000</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40000</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80000</a:t>
                      </a:r>
                      <a:endParaRPr lang="zh-CN" sz="1200" kern="100">
                        <a:effectLst/>
                        <a:latin typeface="Cambria"/>
                        <a:ea typeface="宋体"/>
                        <a:cs typeface="Times New Roman"/>
                      </a:endParaRPr>
                    </a:p>
                  </a:txBody>
                  <a:tcPr marL="68580" marR="68580" marT="0" marB="0"/>
                </a:tc>
              </a:tr>
              <a:tr h="448052">
                <a:tc>
                  <a:txBody>
                    <a:bodyPr/>
                    <a:lstStyle/>
                    <a:p>
                      <a:pPr algn="just">
                        <a:spcAft>
                          <a:spcPts val="0"/>
                        </a:spcAft>
                      </a:pPr>
                      <a:r>
                        <a:rPr lang="zh-CN" sz="1050" kern="100">
                          <a:effectLst/>
                        </a:rPr>
                        <a:t>算法</a:t>
                      </a:r>
                      <a:r>
                        <a:rPr lang="en-US" sz="1050" kern="100">
                          <a:effectLst/>
                        </a:rPr>
                        <a:t>1</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2.810e-001</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dirty="0">
                          <a:effectLst/>
                        </a:rPr>
                        <a:t>7.000e-001</a:t>
                      </a:r>
                      <a:endParaRPr lang="zh-CN" sz="1200" kern="100" dirty="0">
                        <a:effectLst/>
                        <a:latin typeface="Cambria"/>
                        <a:ea typeface="宋体"/>
                        <a:cs typeface="Times New Roman"/>
                      </a:endParaRPr>
                    </a:p>
                  </a:txBody>
                  <a:tcPr marL="68580" marR="68580" marT="0" marB="0"/>
                </a:tc>
                <a:tc>
                  <a:txBody>
                    <a:bodyPr/>
                    <a:lstStyle/>
                    <a:p>
                      <a:pPr algn="just">
                        <a:spcAft>
                          <a:spcPts val="0"/>
                        </a:spcAft>
                      </a:pPr>
                      <a:r>
                        <a:rPr lang="en-US" sz="1050" kern="100">
                          <a:effectLst/>
                        </a:rPr>
                        <a:t>1.820e+000</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6.980e+000</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zh-CN" sz="1050" kern="100">
                          <a:effectLst/>
                        </a:rPr>
                        <a:t>越界</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zh-CN" sz="1050" kern="100">
                          <a:effectLst/>
                        </a:rPr>
                        <a:t>越界</a:t>
                      </a:r>
                      <a:endParaRPr lang="zh-CN" sz="1200" kern="100">
                        <a:effectLst/>
                        <a:latin typeface="Cambria"/>
                        <a:ea typeface="宋体"/>
                        <a:cs typeface="Times New Roman"/>
                      </a:endParaRPr>
                    </a:p>
                  </a:txBody>
                  <a:tcPr marL="68580" marR="68580" marT="0" marB="0"/>
                </a:tc>
              </a:tr>
              <a:tr h="448052">
                <a:tc>
                  <a:txBody>
                    <a:bodyPr/>
                    <a:lstStyle/>
                    <a:p>
                      <a:pPr algn="just">
                        <a:spcAft>
                          <a:spcPts val="0"/>
                        </a:spcAft>
                      </a:pPr>
                      <a:r>
                        <a:rPr lang="zh-CN" sz="1050" kern="100">
                          <a:effectLst/>
                        </a:rPr>
                        <a:t>算法</a:t>
                      </a:r>
                      <a:r>
                        <a:rPr lang="en-US" sz="1050" kern="100">
                          <a:effectLst/>
                        </a:rPr>
                        <a:t>2</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2.500e-001</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4.400e-001</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7.200e-001</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1.340e+000</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zh-CN" sz="1050" kern="100">
                          <a:effectLst/>
                        </a:rPr>
                        <a:t>越界</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zh-CN" sz="1050" kern="100">
                          <a:effectLst/>
                        </a:rPr>
                        <a:t>越界</a:t>
                      </a:r>
                      <a:endParaRPr lang="zh-CN" sz="1200" kern="100">
                        <a:effectLst/>
                        <a:latin typeface="Cambria"/>
                        <a:ea typeface="宋体"/>
                        <a:cs typeface="Times New Roman"/>
                      </a:endParaRPr>
                    </a:p>
                  </a:txBody>
                  <a:tcPr marL="68580" marR="68580" marT="0" marB="0"/>
                </a:tc>
              </a:tr>
              <a:tr h="896104">
                <a:tc>
                  <a:txBody>
                    <a:bodyPr/>
                    <a:lstStyle/>
                    <a:p>
                      <a:pPr algn="just">
                        <a:spcAft>
                          <a:spcPts val="0"/>
                        </a:spcAft>
                      </a:pPr>
                      <a:r>
                        <a:rPr lang="zh-CN" sz="1050" kern="100">
                          <a:effectLst/>
                        </a:rPr>
                        <a:t>算法</a:t>
                      </a:r>
                      <a:r>
                        <a:rPr lang="en-US" sz="1050" kern="100">
                          <a:effectLst/>
                        </a:rPr>
                        <a:t>3</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1.600e-002</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2.000e-002</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2.000e-002</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2.000e-002</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a:effectLst/>
                        </a:rPr>
                        <a:t>2.000e-002</a:t>
                      </a:r>
                      <a:endParaRPr lang="zh-CN" sz="1200" kern="100">
                        <a:effectLst/>
                        <a:latin typeface="Cambria"/>
                        <a:ea typeface="宋体"/>
                        <a:cs typeface="Times New Roman"/>
                      </a:endParaRPr>
                    </a:p>
                  </a:txBody>
                  <a:tcPr marL="68580" marR="68580" marT="0" marB="0"/>
                </a:tc>
                <a:tc>
                  <a:txBody>
                    <a:bodyPr/>
                    <a:lstStyle/>
                    <a:p>
                      <a:pPr algn="just">
                        <a:spcAft>
                          <a:spcPts val="0"/>
                        </a:spcAft>
                      </a:pPr>
                      <a:r>
                        <a:rPr lang="en-US" sz="1050" kern="100" dirty="0">
                          <a:effectLst/>
                        </a:rPr>
                        <a:t>2.000e-002</a:t>
                      </a:r>
                      <a:endParaRPr lang="zh-CN" sz="1200" kern="100" dirty="0">
                        <a:effectLst/>
                        <a:latin typeface="Cambria"/>
                        <a:ea typeface="宋体"/>
                        <a:cs typeface="Times New Roman"/>
                      </a:endParaRPr>
                    </a:p>
                  </a:txBody>
                  <a:tcPr marL="68580" marR="68580" marT="0" marB="0"/>
                </a:tc>
              </a:tr>
            </a:tbl>
          </a:graphicData>
        </a:graphic>
      </p:graphicFrame>
      <p:sp>
        <p:nvSpPr>
          <p:cNvPr id="5" name="Rectangle 1"/>
          <p:cNvSpPr>
            <a:spLocks noChangeArrowheads="1"/>
          </p:cNvSpPr>
          <p:nvPr/>
        </p:nvSpPr>
        <p:spPr bwMode="auto">
          <a:xfrm>
            <a:off x="2907174" y="762472"/>
            <a:ext cx="54168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表</a:t>
            </a:r>
            <a:r>
              <a:rPr kumimoji="0" lang="en-US" altLang="zh-CN"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9 </a:t>
            </a: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第二组测试（运行时间，单位秒）</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20135064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32656"/>
            <a:ext cx="8964488" cy="6408712"/>
          </a:xfrm>
        </p:spPr>
        <p:txBody>
          <a:bodyPr>
            <a:noAutofit/>
          </a:bodyPr>
          <a:lstStyle/>
          <a:p>
            <a:r>
              <a:rPr lang="zh-CN" altLang="en-US" sz="2200" b="1" dirty="0" smtClean="0"/>
              <a:t>分析：</a:t>
            </a:r>
            <a:endParaRPr lang="en-US" altLang="zh-CN" sz="2200" b="1" dirty="0" smtClean="0"/>
          </a:p>
          <a:p>
            <a:pPr lvl="1"/>
            <a:r>
              <a:rPr lang="zh-CN" altLang="zh-CN" sz="2200" b="1" dirty="0" smtClean="0"/>
              <a:t>表</a:t>
            </a:r>
            <a:r>
              <a:rPr lang="en-US" altLang="zh-CN" sz="2200" b="1" dirty="0"/>
              <a:t>8</a:t>
            </a:r>
            <a:r>
              <a:rPr lang="zh-CN" altLang="zh-CN" sz="2200" b="1" dirty="0"/>
              <a:t>与表</a:t>
            </a:r>
            <a:r>
              <a:rPr lang="en-US" altLang="zh-CN" sz="2200" b="1" dirty="0"/>
              <a:t>9</a:t>
            </a:r>
            <a:r>
              <a:rPr lang="zh-CN" altLang="zh-CN" sz="2200" b="1" dirty="0"/>
              <a:t>表明随着</a:t>
            </a:r>
            <a:r>
              <a:rPr lang="en-US" altLang="zh-CN" sz="2200" b="1" dirty="0"/>
              <a:t>N</a:t>
            </a:r>
            <a:r>
              <a:rPr lang="zh-CN" altLang="zh-CN" sz="2200" b="1" dirty="0"/>
              <a:t>的增加，三个算法的运行时间都增加。算法</a:t>
            </a:r>
            <a:r>
              <a:rPr lang="en-US" altLang="zh-CN" sz="2200" b="1" dirty="0"/>
              <a:t>3</a:t>
            </a:r>
            <a:r>
              <a:rPr lang="zh-CN" altLang="zh-CN" sz="2200" b="1" dirty="0"/>
              <a:t>优于算法</a:t>
            </a:r>
            <a:r>
              <a:rPr lang="en-US" altLang="zh-CN" sz="2200" b="1" dirty="0"/>
              <a:t>2</a:t>
            </a:r>
            <a:r>
              <a:rPr lang="zh-CN" altLang="zh-CN" sz="2200" b="1" dirty="0"/>
              <a:t>，算法</a:t>
            </a:r>
            <a:r>
              <a:rPr lang="en-US" altLang="zh-CN" sz="2200" b="1" dirty="0"/>
              <a:t>2</a:t>
            </a:r>
            <a:r>
              <a:rPr lang="zh-CN" altLang="zh-CN" sz="2200" b="1" dirty="0"/>
              <a:t>优于算法</a:t>
            </a:r>
            <a:r>
              <a:rPr lang="en-US" altLang="zh-CN" sz="2200" b="1" dirty="0"/>
              <a:t>1.</a:t>
            </a:r>
            <a:r>
              <a:rPr lang="zh-CN" altLang="zh-CN" sz="2200" b="1" dirty="0"/>
              <a:t>根据表</a:t>
            </a:r>
            <a:r>
              <a:rPr lang="en-US" altLang="zh-CN" sz="2200" b="1" dirty="0"/>
              <a:t>8</a:t>
            </a:r>
            <a:r>
              <a:rPr lang="zh-CN" altLang="zh-CN" sz="2200" b="1" dirty="0"/>
              <a:t>与表</a:t>
            </a:r>
            <a:r>
              <a:rPr lang="en-US" altLang="zh-CN" sz="2200" b="1" dirty="0"/>
              <a:t>9</a:t>
            </a:r>
            <a:r>
              <a:rPr lang="zh-CN" altLang="zh-CN" sz="2200" b="1" dirty="0"/>
              <a:t>绘制图形如图</a:t>
            </a:r>
            <a:r>
              <a:rPr lang="en-US" altLang="zh-CN" sz="2200" b="1" dirty="0"/>
              <a:t>5</a:t>
            </a:r>
            <a:r>
              <a:rPr lang="zh-CN" altLang="zh-CN" sz="2200" b="1" dirty="0"/>
              <a:t>所示</a:t>
            </a:r>
            <a:r>
              <a:rPr lang="zh-CN" altLang="zh-CN" sz="2200" b="1" dirty="0" smtClean="0"/>
              <a:t>。</a:t>
            </a:r>
            <a:endParaRPr lang="en-US" altLang="zh-CN" sz="2200" b="1" dirty="0" smtClean="0"/>
          </a:p>
          <a:p>
            <a:pPr lvl="1"/>
            <a:endParaRPr lang="en-US" altLang="zh-CN" sz="2200" b="1" dirty="0"/>
          </a:p>
          <a:p>
            <a:pPr lvl="1"/>
            <a:r>
              <a:rPr lang="zh-CN" altLang="zh-CN" sz="2200" b="1" dirty="0" smtClean="0">
                <a:solidFill>
                  <a:srgbClr val="FFFF00"/>
                </a:solidFill>
              </a:rPr>
              <a:t>图</a:t>
            </a:r>
            <a:r>
              <a:rPr lang="en-US" altLang="zh-CN" sz="2200" b="1" dirty="0">
                <a:solidFill>
                  <a:srgbClr val="FFFF00"/>
                </a:solidFill>
              </a:rPr>
              <a:t>5</a:t>
            </a:r>
            <a:r>
              <a:rPr lang="zh-CN" altLang="zh-CN" sz="2200" b="1" dirty="0"/>
              <a:t>更加清晰的表明算法</a:t>
            </a:r>
            <a:r>
              <a:rPr lang="en-US" altLang="zh-CN" sz="2200" b="1" dirty="0"/>
              <a:t>3</a:t>
            </a:r>
            <a:r>
              <a:rPr lang="zh-CN" altLang="zh-CN" sz="2200" b="1" dirty="0"/>
              <a:t>接近常数的时间复杂度，算法</a:t>
            </a:r>
            <a:r>
              <a:rPr lang="en-US" altLang="zh-CN" sz="2200" b="1" dirty="0"/>
              <a:t>2</a:t>
            </a:r>
            <a:r>
              <a:rPr lang="zh-CN" altLang="zh-CN" sz="2200" b="1" dirty="0"/>
              <a:t>接近线性复杂度，而算法</a:t>
            </a:r>
            <a:r>
              <a:rPr lang="en-US" altLang="zh-CN" sz="2200" b="1" dirty="0"/>
              <a:t>1 </a:t>
            </a:r>
            <a:r>
              <a:rPr lang="zh-CN" altLang="zh-CN" sz="2200" b="1" dirty="0"/>
              <a:t>接近二次方的复杂度</a:t>
            </a:r>
            <a:r>
              <a:rPr lang="zh-CN" altLang="zh-CN" sz="2200" b="1" dirty="0">
                <a:solidFill>
                  <a:srgbClr val="FF0000"/>
                </a:solidFill>
              </a:rPr>
              <a:t>（注意：这是根据同学的表数据得出的真实结论，和前面的理论分析结论有区别）</a:t>
            </a:r>
            <a:r>
              <a:rPr lang="zh-CN" altLang="zh-CN" sz="2200" b="1" dirty="0" smtClean="0"/>
              <a:t>。</a:t>
            </a:r>
            <a:endParaRPr lang="en-US" altLang="zh-CN" sz="2200" b="1" dirty="0" smtClean="0"/>
          </a:p>
          <a:p>
            <a:pPr lvl="1"/>
            <a:r>
              <a:rPr lang="zh-CN" altLang="zh-CN" sz="2200" b="1" dirty="0" smtClean="0"/>
              <a:t>根据</a:t>
            </a:r>
            <a:r>
              <a:rPr lang="zh-CN" altLang="zh-CN" sz="2200" b="1" dirty="0"/>
              <a:t>理论分析，算法</a:t>
            </a:r>
            <a:r>
              <a:rPr lang="en-US" altLang="zh-CN" sz="2200" b="1" dirty="0"/>
              <a:t>1</a:t>
            </a:r>
            <a:r>
              <a:rPr lang="zh-CN" altLang="zh-CN" sz="2200" b="1" dirty="0"/>
              <a:t>是二次方的复杂度，和图</a:t>
            </a:r>
            <a:r>
              <a:rPr lang="en-US" altLang="zh-CN" sz="2200" b="1" dirty="0"/>
              <a:t>5</a:t>
            </a:r>
            <a:r>
              <a:rPr lang="zh-CN" altLang="zh-CN" sz="2200" b="1" dirty="0"/>
              <a:t>绘制展示的效果相近，而理论分析算法</a:t>
            </a:r>
            <a:r>
              <a:rPr lang="en-US" altLang="zh-CN" sz="2200" b="1" dirty="0"/>
              <a:t>2</a:t>
            </a:r>
            <a:r>
              <a:rPr lang="zh-CN" altLang="zh-CN" sz="2200" b="1" dirty="0"/>
              <a:t>和算法</a:t>
            </a:r>
            <a:r>
              <a:rPr lang="en-US" altLang="zh-CN" sz="2200" b="1" dirty="0"/>
              <a:t>3</a:t>
            </a:r>
            <a:r>
              <a:rPr lang="zh-CN" altLang="zh-CN" sz="2200" b="1" dirty="0"/>
              <a:t>都是线性复杂度，图</a:t>
            </a:r>
            <a:r>
              <a:rPr lang="en-US" altLang="zh-CN" sz="2200" b="1" dirty="0"/>
              <a:t>5</a:t>
            </a:r>
            <a:r>
              <a:rPr lang="zh-CN" altLang="zh-CN" sz="2200" b="1" dirty="0"/>
              <a:t>显示算法</a:t>
            </a:r>
            <a:r>
              <a:rPr lang="en-US" altLang="zh-CN" sz="2200" b="1" dirty="0"/>
              <a:t>3</a:t>
            </a:r>
            <a:r>
              <a:rPr lang="zh-CN" altLang="zh-CN" sz="2200" b="1" dirty="0"/>
              <a:t>远优于算法</a:t>
            </a:r>
            <a:r>
              <a:rPr lang="en-US" altLang="zh-CN" sz="2200" b="1" dirty="0"/>
              <a:t>2</a:t>
            </a:r>
            <a:r>
              <a:rPr lang="zh-CN" altLang="zh-CN" sz="2200" b="1" dirty="0"/>
              <a:t>，算法</a:t>
            </a:r>
            <a:r>
              <a:rPr lang="en-US" altLang="zh-CN" sz="2200" b="1" dirty="0"/>
              <a:t>2</a:t>
            </a:r>
            <a:r>
              <a:rPr lang="zh-CN" altLang="zh-CN" sz="2200" b="1" dirty="0"/>
              <a:t>是线性的，算法</a:t>
            </a:r>
            <a:r>
              <a:rPr lang="en-US" altLang="zh-CN" sz="2200" b="1" dirty="0"/>
              <a:t>3</a:t>
            </a:r>
            <a:r>
              <a:rPr lang="zh-CN" altLang="zh-CN" sz="2200" b="1" dirty="0"/>
              <a:t>接近常数或者对数。是因为算法</a:t>
            </a:r>
            <a:r>
              <a:rPr lang="en-US" altLang="zh-CN" sz="2200" b="1" dirty="0"/>
              <a:t>3</a:t>
            </a:r>
            <a:r>
              <a:rPr lang="zh-CN" altLang="zh-CN" sz="2200" b="1" dirty="0"/>
              <a:t>不用考虑重复随机数的生成对算法运行效率的影响，因此算法</a:t>
            </a:r>
            <a:r>
              <a:rPr lang="en-US" altLang="zh-CN" sz="2200" b="1" dirty="0"/>
              <a:t>3</a:t>
            </a:r>
            <a:r>
              <a:rPr lang="zh-CN" altLang="zh-CN" sz="2200" b="1" dirty="0"/>
              <a:t>明显优于算法</a:t>
            </a:r>
            <a:r>
              <a:rPr lang="en-US" altLang="zh-CN" sz="2200" b="1" dirty="0"/>
              <a:t>2</a:t>
            </a:r>
            <a:r>
              <a:rPr lang="zh-CN" altLang="zh-CN" sz="2200" b="1" dirty="0"/>
              <a:t>。而在机器运算速度非常快和存储空间很大的环境下，少量</a:t>
            </a:r>
            <a:r>
              <a:rPr lang="zh-CN" altLang="zh-CN" sz="2200" b="1" dirty="0" smtClean="0"/>
              <a:t>和输入数据</a:t>
            </a:r>
            <a:r>
              <a:rPr lang="zh-CN" altLang="zh-CN" sz="2200" b="1" dirty="0"/>
              <a:t>量的数据运行时间区别不大，好像输入数据量的变化不能影响运算时间一样，显示出常数的时间复杂度。如果输入数据量更大，比如上千万，上亿，数十亿的输入数据，用算法</a:t>
            </a:r>
            <a:r>
              <a:rPr lang="en-US" altLang="zh-CN" sz="2200" b="1" dirty="0"/>
              <a:t>3</a:t>
            </a:r>
            <a:r>
              <a:rPr lang="zh-CN" altLang="zh-CN" sz="2200" b="1" dirty="0"/>
              <a:t>就能够看出不是常数或者对数的时间复杂度，而是线性复杂度。另外，图</a:t>
            </a:r>
            <a:r>
              <a:rPr lang="en-US" altLang="zh-CN" sz="2200" b="1" dirty="0"/>
              <a:t>5</a:t>
            </a:r>
            <a:r>
              <a:rPr lang="zh-CN" altLang="zh-CN" sz="2200" b="1" dirty="0"/>
              <a:t>的数据单位也会影响展示的线形（这里横坐标一格表示</a:t>
            </a:r>
            <a:r>
              <a:rPr lang="en-US" altLang="zh-CN" sz="2200" b="1" dirty="0"/>
              <a:t>1000</a:t>
            </a:r>
            <a:r>
              <a:rPr lang="zh-CN" altLang="zh-CN" sz="2200" b="1" dirty="0"/>
              <a:t>个输入的增量；纵坐标一格表示</a:t>
            </a:r>
            <a:r>
              <a:rPr lang="en-US" altLang="zh-CN" sz="2200" b="1" dirty="0"/>
              <a:t>0.05s </a:t>
            </a:r>
            <a:r>
              <a:rPr lang="zh-CN" altLang="zh-CN" sz="2200" b="1" dirty="0"/>
              <a:t>的输出时间增量）</a:t>
            </a:r>
            <a:endParaRPr lang="zh-CN" altLang="en-US" sz="2200" b="1" dirty="0"/>
          </a:p>
        </p:txBody>
      </p:sp>
    </p:spTree>
    <p:extLst>
      <p:ext uri="{BB962C8B-B14F-4D97-AF65-F5344CB8AC3E}">
        <p14:creationId xmlns:p14="http://schemas.microsoft.com/office/powerpoint/2010/main" val="1704570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hlinkClick r:id="rId2" action="ppaction://hlinkfile"/>
              </a:rPr>
              <a:t>报告内容组成</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574192770"/>
              </p:ext>
            </p:extLst>
          </p:nvPr>
        </p:nvGraphicFramePr>
        <p:xfrm>
          <a:off x="914400" y="1783560"/>
          <a:ext cx="77724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72676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1471613"/>
            <a:ext cx="5276850" cy="3914775"/>
          </a:xfrm>
          <a:prstGeom prst="rect">
            <a:avLst/>
          </a:prstGeom>
          <a:solidFill>
            <a:schemeClr val="tx1"/>
          </a:solidFill>
        </p:spPr>
      </p:pic>
    </p:spTree>
    <p:extLst>
      <p:ext uri="{BB962C8B-B14F-4D97-AF65-F5344CB8AC3E}">
        <p14:creationId xmlns:p14="http://schemas.microsoft.com/office/powerpoint/2010/main" val="38644977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zh-CN" altLang="zh-CN" sz="2400" b="1" dirty="0"/>
              <a:t>表</a:t>
            </a:r>
            <a:r>
              <a:rPr lang="en-US" altLang="zh-CN" sz="2400" b="1" dirty="0"/>
              <a:t>9</a:t>
            </a:r>
            <a:r>
              <a:rPr lang="zh-CN" altLang="zh-CN" sz="2400" b="1" dirty="0"/>
              <a:t>表明在大于</a:t>
            </a:r>
            <a:r>
              <a:rPr lang="en-US" altLang="zh-CN" sz="2400" b="1" dirty="0"/>
              <a:t>32767</a:t>
            </a:r>
            <a:r>
              <a:rPr lang="zh-CN" altLang="zh-CN" sz="2400" b="1" dirty="0"/>
              <a:t>的时候， 超过</a:t>
            </a:r>
            <a:r>
              <a:rPr lang="en-US" altLang="zh-CN" sz="2400" b="1" dirty="0"/>
              <a:t>rand</a:t>
            </a:r>
            <a:r>
              <a:rPr lang="zh-CN" altLang="zh-CN" sz="2400" b="1" dirty="0"/>
              <a:t>函数的</a:t>
            </a:r>
            <a:r>
              <a:rPr lang="en-US" altLang="zh-CN" sz="2400" b="1" dirty="0" err="1"/>
              <a:t>rand_max</a:t>
            </a:r>
            <a:r>
              <a:rPr lang="zh-CN" altLang="zh-CN" sz="2400" b="1" dirty="0"/>
              <a:t>，不能生成大于</a:t>
            </a:r>
            <a:r>
              <a:rPr lang="en-US" altLang="zh-CN" sz="2400" b="1" dirty="0"/>
              <a:t>32767</a:t>
            </a:r>
            <a:r>
              <a:rPr lang="zh-CN" altLang="zh-CN" sz="2400" b="1" dirty="0"/>
              <a:t>的不重复的自然数的随机数进行置换 。因此，输入</a:t>
            </a:r>
            <a:r>
              <a:rPr lang="en-US" altLang="zh-CN" sz="2400" b="1" dirty="0"/>
              <a:t>N</a:t>
            </a:r>
            <a:r>
              <a:rPr lang="zh-CN" altLang="zh-CN" sz="2400" b="1" dirty="0"/>
              <a:t>为</a:t>
            </a:r>
            <a:r>
              <a:rPr lang="en-US" altLang="zh-CN" sz="2400" b="1" dirty="0"/>
              <a:t>40000</a:t>
            </a:r>
            <a:r>
              <a:rPr lang="zh-CN" altLang="zh-CN" sz="2400" b="1" dirty="0"/>
              <a:t>与</a:t>
            </a:r>
            <a:r>
              <a:rPr lang="en-US" altLang="zh-CN" sz="2400" b="1" dirty="0"/>
              <a:t>80000</a:t>
            </a:r>
            <a:r>
              <a:rPr lang="zh-CN" altLang="zh-CN" sz="2400" b="1" dirty="0"/>
              <a:t>得到越界的结果。但是算法</a:t>
            </a:r>
            <a:r>
              <a:rPr lang="en-US" altLang="zh-CN" sz="2400" b="1" dirty="0"/>
              <a:t>3</a:t>
            </a:r>
            <a:r>
              <a:rPr lang="zh-CN" altLang="zh-CN" sz="2400" b="1" dirty="0"/>
              <a:t>的</a:t>
            </a:r>
            <a:r>
              <a:rPr lang="en-US" altLang="zh-CN" sz="2400" b="1" dirty="0"/>
              <a:t>rand</a:t>
            </a:r>
            <a:r>
              <a:rPr lang="zh-CN" altLang="zh-CN" sz="2400" b="1" dirty="0"/>
              <a:t>只是对存储位置进行交换，不用考虑因为生成重复数字而不得不再次调用</a:t>
            </a:r>
            <a:r>
              <a:rPr lang="en-US" altLang="zh-CN" sz="2400" b="1" dirty="0"/>
              <a:t>rand</a:t>
            </a:r>
            <a:r>
              <a:rPr lang="zh-CN" altLang="zh-CN" sz="2400" b="1" dirty="0"/>
              <a:t>函数，以便最终得到不重复数字，算法三即使得到重复数字，不过是重复将该位置的数据随机置换到另外一个地方，不会影响算法性能，也能够得到自然数随机置换的目的。</a:t>
            </a:r>
          </a:p>
          <a:p>
            <a:endParaRPr lang="zh-CN" altLang="en-US" sz="2400" b="1" dirty="0"/>
          </a:p>
        </p:txBody>
      </p:sp>
    </p:spTree>
    <p:extLst>
      <p:ext uri="{BB962C8B-B14F-4D97-AF65-F5344CB8AC3E}">
        <p14:creationId xmlns:p14="http://schemas.microsoft.com/office/powerpoint/2010/main" val="22778476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其他</a:t>
            </a:r>
            <a:r>
              <a:rPr lang="en-US" altLang="zh-CN" dirty="0" smtClean="0"/>
              <a:t>2</a:t>
            </a:r>
            <a:r>
              <a:rPr lang="zh-CN" altLang="en-US" dirty="0"/>
              <a:t>个</a:t>
            </a:r>
            <a:r>
              <a:rPr lang="zh-CN" altLang="en-US" dirty="0" smtClean="0"/>
              <a:t>同学的测试数据及分析这里不再演示</a:t>
            </a:r>
            <a:endParaRPr lang="zh-CN" altLang="en-US" dirty="0"/>
          </a:p>
        </p:txBody>
      </p:sp>
    </p:spTree>
    <p:extLst>
      <p:ext uri="{BB962C8B-B14F-4D97-AF65-F5344CB8AC3E}">
        <p14:creationId xmlns:p14="http://schemas.microsoft.com/office/powerpoint/2010/main" val="22402759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zh-CN" dirty="0"/>
              <a:t>注意：下面的表格作为测试数据是不满足题目要求的。应该是对所有算法用同样输入大小的数据进行测试，以便比较。</a:t>
            </a:r>
            <a:endParaRPr lang="zh-CN" altLang="en-US" dirty="0"/>
          </a:p>
        </p:txBody>
      </p:sp>
      <p:pic>
        <p:nvPicPr>
          <p:cNvPr id="15362" name="图片 2" descr="说明: Untitled:未命名文件夹:测试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06" y="3717032"/>
            <a:ext cx="9412073"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30242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心得体会与建议</a:t>
            </a:r>
            <a:endParaRPr lang="zh-CN" altLang="en-US" dirty="0"/>
          </a:p>
        </p:txBody>
      </p:sp>
      <p:sp>
        <p:nvSpPr>
          <p:cNvPr id="3" name="内容占位符 2"/>
          <p:cNvSpPr>
            <a:spLocks noGrp="1"/>
          </p:cNvSpPr>
          <p:nvPr>
            <p:ph idx="1"/>
          </p:nvPr>
        </p:nvSpPr>
        <p:spPr/>
        <p:txBody>
          <a:bodyPr/>
          <a:lstStyle/>
          <a:p>
            <a:r>
              <a:rPr lang="en-US" altLang="zh-CN" dirty="0"/>
              <a:t>1. </a:t>
            </a:r>
            <a:r>
              <a:rPr lang="zh-CN" altLang="zh-CN" dirty="0"/>
              <a:t>通过这次的试验，既锻炼了我们的编程能力又开阔了我们的思路。在解决同一个问题时我们可以尝试采用多种不同方法并相互比较取长补短以寻求最优算法。在某些情况下可以用以空间换时间的方法对算法进行优化。</a:t>
            </a:r>
          </a:p>
          <a:p>
            <a:r>
              <a:rPr lang="zh-CN" altLang="zh-CN" dirty="0"/>
              <a:t>在以后的试验过程中应以先思考算法再编程的方法取代边思考边编程的方法，这样可以大大减少调试时间和难度。</a:t>
            </a:r>
          </a:p>
          <a:p>
            <a:endParaRPr lang="zh-CN" altLang="en-US" dirty="0"/>
          </a:p>
        </p:txBody>
      </p:sp>
    </p:spTree>
    <p:extLst>
      <p:ext uri="{BB962C8B-B14F-4D97-AF65-F5344CB8AC3E}">
        <p14:creationId xmlns:p14="http://schemas.microsoft.com/office/powerpoint/2010/main" val="19862695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2. </a:t>
            </a:r>
            <a:r>
              <a:rPr lang="zh-CN" altLang="zh-CN" dirty="0"/>
              <a:t>对于解决同一个问题，我们有不同的解决方案，而这些方案中有的执行效率很高，而有的效率很慢，但往往在实际操作中，我们不会全部把方案写出来并进行比较，而是在实现方案之前先模拟计算比较这些方案需要的时间，需要的空间，然后根据问题的性质来决定选用哪一个方案（算法）来解决问题。在这次作业中，我了解到，选择一个好的算法，不仅是节约时间而根本问题在于解决问题，例如第一个算法，对于大于</a:t>
            </a:r>
            <a:r>
              <a:rPr lang="en-US" altLang="zh-CN" dirty="0"/>
              <a:t>1</a:t>
            </a:r>
            <a:r>
              <a:rPr lang="zh-CN" altLang="zh-CN" dirty="0"/>
              <a:t>万的随机数，计算时间太大，以至于在有限的时间（或者说课等待的时间里）根本无法算出，而且还会对及其造成影响。但是相对而言，第二个算法比较一般，适合解决规模不大的问题，而且比较容易想到，也比较容易实现。</a:t>
            </a:r>
            <a:endParaRPr lang="zh-CN" altLang="en-US" dirty="0"/>
          </a:p>
        </p:txBody>
      </p:sp>
    </p:spTree>
    <p:extLst>
      <p:ext uri="{BB962C8B-B14F-4D97-AF65-F5344CB8AC3E}">
        <p14:creationId xmlns:p14="http://schemas.microsoft.com/office/powerpoint/2010/main" val="24152560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92500"/>
          </a:bodyPr>
          <a:lstStyle/>
          <a:p>
            <a:r>
              <a:rPr lang="zh-CN" altLang="zh-CN" dirty="0"/>
              <a:t>实验过程为自下而上的设计模式，这种模式并不有利于对思维的培养。而我们应该做到的是自顶向下的设计模式，先将问题分析清楚，了解到基本需求之后，再选择合适的算法合适的结构以及合适的语言将其实现出来。</a:t>
            </a:r>
          </a:p>
          <a:p>
            <a:r>
              <a:rPr lang="en-US" altLang="zh-CN" dirty="0"/>
              <a:t>	</a:t>
            </a:r>
            <a:r>
              <a:rPr lang="zh-CN" altLang="zh-CN" dirty="0"/>
              <a:t>改进建议，以后在实现某种算法或者数据结构的时候，尽量做到，先设计再实现，而不是做出来反复调试之后才动手写流程图，写设计，这样可能会在运行的时候出现一些意想不到的错误。</a:t>
            </a:r>
            <a:endParaRPr lang="zh-CN" altLang="en-US" dirty="0"/>
          </a:p>
        </p:txBody>
      </p:sp>
    </p:spTree>
    <p:extLst>
      <p:ext uri="{BB962C8B-B14F-4D97-AF65-F5344CB8AC3E}">
        <p14:creationId xmlns:p14="http://schemas.microsoft.com/office/powerpoint/2010/main" val="18703359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zh-CN" dirty="0"/>
              <a:t>在今后的学习中，应当注重思考而不是用调试的方法来确定错误。因为有些错误是无法在调试的时候出现的，或者在一定的数据量的情况下无法出现错误，而在大数据的情况下就会崩溃。因此，我们需要对问题进行分析，看数据量或者需要的时间是多少，再来讨论出相应的数据结构和算法，最后才将其实现出来，这样能保证软件的健壮性。</a:t>
            </a:r>
            <a:endParaRPr lang="zh-CN" altLang="en-US" dirty="0"/>
          </a:p>
        </p:txBody>
      </p:sp>
    </p:spTree>
    <p:extLst>
      <p:ext uri="{BB962C8B-B14F-4D97-AF65-F5344CB8AC3E}">
        <p14:creationId xmlns:p14="http://schemas.microsoft.com/office/powerpoint/2010/main" val="35200041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hlinkClick r:id="rId2" action="ppaction://hlinkpres?slideindex=1&amp;slidetitle="/>
              </a:rPr>
              <a:t>附录</a:t>
            </a:r>
            <a:r>
              <a:rPr lang="en-US" altLang="zh-CN" dirty="0">
                <a:hlinkClick r:id="rId2" action="ppaction://hlinkpres?slideindex=1&amp;slidetitle="/>
              </a:rPr>
              <a:t>1</a:t>
            </a:r>
            <a:r>
              <a:rPr lang="zh-CN" altLang="zh-CN" dirty="0"/>
              <a:t/>
            </a:r>
            <a:br>
              <a:rPr lang="zh-CN" altLang="zh-CN" dirty="0"/>
            </a:br>
            <a:r>
              <a:rPr lang="zh-CN" altLang="zh-CN" b="1" dirty="0"/>
              <a:t>随机数、随机函数、大数随机及等概率探讨</a:t>
            </a:r>
            <a:r>
              <a:rPr lang="en-US" altLang="zh-CN" b="1" dirty="0"/>
              <a:t> </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915342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第一次实验</a:t>
            </a:r>
            <a:endParaRPr lang="zh-CN" altLang="en-US" dirty="0"/>
          </a:p>
        </p:txBody>
      </p:sp>
      <p:sp>
        <p:nvSpPr>
          <p:cNvPr id="3" name="内容占位符 2"/>
          <p:cNvSpPr>
            <a:spLocks noGrp="1"/>
          </p:cNvSpPr>
          <p:nvPr>
            <p:ph idx="1"/>
          </p:nvPr>
        </p:nvSpPr>
        <p:spPr/>
        <p:txBody>
          <a:bodyPr/>
          <a:lstStyle/>
          <a:p>
            <a:pPr lvl="0"/>
            <a:r>
              <a:rPr lang="zh-CN" altLang="zh-CN" dirty="0"/>
              <a:t>实验名称</a:t>
            </a:r>
            <a:r>
              <a:rPr lang="zh-CN" altLang="zh-CN" dirty="0" smtClean="0"/>
              <a:t>：</a:t>
            </a:r>
            <a:r>
              <a:rPr lang="zh-CN" altLang="en-US" dirty="0" smtClean="0"/>
              <a:t>自然数的</a:t>
            </a:r>
            <a:r>
              <a:rPr lang="zh-CN" altLang="zh-CN" dirty="0" smtClean="0"/>
              <a:t>随机置换</a:t>
            </a:r>
            <a:endParaRPr lang="zh-CN" altLang="zh-CN" dirty="0"/>
          </a:p>
          <a:p>
            <a:pPr lvl="0"/>
            <a:r>
              <a:rPr lang="zh-CN" altLang="zh-CN" dirty="0"/>
              <a:t>实验内容：</a:t>
            </a:r>
          </a:p>
          <a:p>
            <a:pPr lvl="1"/>
            <a:r>
              <a:rPr lang="zh-CN" altLang="zh-CN" dirty="0"/>
              <a:t>使用三种算法实现生成</a:t>
            </a:r>
            <a:r>
              <a:rPr lang="en-US" altLang="zh-CN" dirty="0"/>
              <a:t>N</a:t>
            </a:r>
            <a:r>
              <a:rPr lang="zh-CN" altLang="zh-CN" dirty="0"/>
              <a:t>个随机数的不重复排列。比较在</a:t>
            </a:r>
            <a:r>
              <a:rPr lang="en-US" altLang="zh-CN" dirty="0"/>
              <a:t>N</a:t>
            </a:r>
            <a:r>
              <a:rPr lang="zh-CN" altLang="zh-CN" dirty="0"/>
              <a:t>不同的情况下这三种算法的运行时间并进行复杂度分析。</a:t>
            </a:r>
            <a:endParaRPr lang="zh-CN" altLang="en-US" dirty="0"/>
          </a:p>
        </p:txBody>
      </p:sp>
    </p:spTree>
    <p:extLst>
      <p:ext uri="{BB962C8B-B14F-4D97-AF65-F5344CB8AC3E}">
        <p14:creationId xmlns:p14="http://schemas.microsoft.com/office/powerpoint/2010/main" val="3307237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92500" lnSpcReduction="10000"/>
          </a:bodyPr>
          <a:lstStyle/>
          <a:p>
            <a:pPr lvl="0"/>
            <a:r>
              <a:rPr lang="zh-CN" altLang="zh-CN" b="1" dirty="0"/>
              <a:t>实验目的：</a:t>
            </a:r>
          </a:p>
          <a:p>
            <a:pPr lvl="1"/>
            <a:r>
              <a:rPr lang="en-US" altLang="zh-CN" b="1" dirty="0"/>
              <a:t>1. </a:t>
            </a:r>
            <a:r>
              <a:rPr lang="zh-CN" altLang="zh-CN" b="1" dirty="0"/>
              <a:t>理解同一个问题，可以有多种解决方案，不同的解决方案有不同的效率。这里以随机数问题为例，通过比较三个算法的时间复杂度，找出实现自然数随机置换的最优算法。</a:t>
            </a:r>
          </a:p>
          <a:p>
            <a:pPr lvl="1"/>
            <a:r>
              <a:rPr lang="en-US" altLang="zh-CN" b="1" dirty="0"/>
              <a:t>2. </a:t>
            </a:r>
            <a:r>
              <a:rPr lang="zh-CN" altLang="zh-CN" b="1" dirty="0"/>
              <a:t>学习三种不同的生成自然数随机置换的算法。总结三种算法特点，尝试应用其算法思路解决其他问题。</a:t>
            </a:r>
          </a:p>
          <a:p>
            <a:pPr lvl="1"/>
            <a:r>
              <a:rPr lang="en-US" altLang="zh-CN" b="1" dirty="0"/>
              <a:t>3. </a:t>
            </a:r>
            <a:r>
              <a:rPr lang="zh-CN" altLang="zh-CN" b="1" dirty="0"/>
              <a:t>通过练习不断地积累编程经验，在设计、实现算法的过程中，在发现问题后，自主地解决问题，并能够从多种方法中提取最优的方法，从而提供在软件开发中解决问题的能力</a:t>
            </a:r>
          </a:p>
          <a:p>
            <a:endParaRPr lang="zh-CN" altLang="en-US" b="1" dirty="0"/>
          </a:p>
        </p:txBody>
      </p:sp>
    </p:spTree>
    <p:extLst>
      <p:ext uri="{BB962C8B-B14F-4D97-AF65-F5344CB8AC3E}">
        <p14:creationId xmlns:p14="http://schemas.microsoft.com/office/powerpoint/2010/main" val="712103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92500" lnSpcReduction="10000"/>
          </a:bodyPr>
          <a:lstStyle/>
          <a:p>
            <a:pPr lvl="0"/>
            <a:r>
              <a:rPr lang="zh-CN" altLang="zh-CN" b="1" dirty="0"/>
              <a:t>算法分析与概要设计</a:t>
            </a:r>
          </a:p>
          <a:p>
            <a:pPr lvl="1"/>
            <a:r>
              <a:rPr lang="zh-CN" altLang="zh-CN" b="1" dirty="0"/>
              <a:t>算法分析</a:t>
            </a:r>
          </a:p>
          <a:p>
            <a:pPr marL="768096" lvl="2" indent="0">
              <a:buNone/>
            </a:pPr>
            <a:r>
              <a:rPr lang="zh-CN" altLang="en-US" b="1" dirty="0" smtClean="0"/>
              <a:t>输入</a:t>
            </a:r>
            <a:r>
              <a:rPr lang="en-US" altLang="zh-CN" b="1" dirty="0" smtClean="0"/>
              <a:t>:</a:t>
            </a:r>
            <a:r>
              <a:rPr lang="zh-CN" altLang="en-US" b="1" dirty="0" smtClean="0"/>
              <a:t>自然数</a:t>
            </a:r>
            <a:r>
              <a:rPr lang="en-US" altLang="zh-CN" b="1" dirty="0" smtClean="0"/>
              <a:t>N</a:t>
            </a:r>
          </a:p>
          <a:p>
            <a:pPr marL="768096" lvl="2" indent="0">
              <a:buNone/>
            </a:pPr>
            <a:r>
              <a:rPr lang="zh-CN" altLang="en-US" b="1" dirty="0" smtClean="0"/>
              <a:t>输出：</a:t>
            </a:r>
            <a:r>
              <a:rPr lang="en-US" altLang="zh-CN" b="1" dirty="0" smtClean="0"/>
              <a:t>3</a:t>
            </a:r>
            <a:r>
              <a:rPr lang="zh-CN" altLang="en-US" b="1" dirty="0" smtClean="0"/>
              <a:t>种算法的运行时间</a:t>
            </a:r>
            <a:endParaRPr lang="en-US" altLang="zh-CN" b="1" dirty="0" smtClean="0"/>
          </a:p>
          <a:p>
            <a:pPr marL="768096" lvl="2" indent="0">
              <a:buNone/>
            </a:pPr>
            <a:r>
              <a:rPr lang="zh-CN" altLang="en-US" b="1" dirty="0" smtClean="0"/>
              <a:t>算法思路：</a:t>
            </a:r>
            <a:r>
              <a:rPr lang="zh-CN" altLang="zh-CN" b="1" dirty="0"/>
              <a:t>输入自然数</a:t>
            </a:r>
            <a:r>
              <a:rPr lang="en-US" altLang="zh-CN" b="1" dirty="0"/>
              <a:t>N</a:t>
            </a:r>
            <a:r>
              <a:rPr lang="zh-CN" altLang="zh-CN" b="1" dirty="0"/>
              <a:t>，通过</a:t>
            </a:r>
            <a:r>
              <a:rPr lang="en-US" altLang="zh-CN" b="1" dirty="0"/>
              <a:t>3</a:t>
            </a:r>
            <a:r>
              <a:rPr lang="zh-CN" altLang="zh-CN" b="1" dirty="0"/>
              <a:t>种不同的算法都能够生成</a:t>
            </a:r>
            <a:r>
              <a:rPr lang="en-US" altLang="zh-CN" b="1" dirty="0"/>
              <a:t>1</a:t>
            </a:r>
            <a:r>
              <a:rPr lang="zh-CN" altLang="zh-CN" b="1" dirty="0"/>
              <a:t>到</a:t>
            </a:r>
            <a:r>
              <a:rPr lang="en-US" altLang="zh-CN" b="1" dirty="0"/>
              <a:t>N</a:t>
            </a:r>
            <a:r>
              <a:rPr lang="zh-CN" altLang="zh-CN" b="1" dirty="0"/>
              <a:t>的</a:t>
            </a:r>
            <a:r>
              <a:rPr lang="en-US" altLang="zh-CN" b="1" dirty="0"/>
              <a:t>N</a:t>
            </a:r>
            <a:r>
              <a:rPr lang="zh-CN" altLang="zh-CN" b="1" dirty="0"/>
              <a:t>个自然数的随机置换。运行三种算法得到不同的执行时间，以便通过三种算法的运行时间验证三种算法性能分析是否正确。</a:t>
            </a:r>
            <a:endParaRPr lang="en-US" altLang="zh-CN" b="1" dirty="0"/>
          </a:p>
          <a:p>
            <a:pPr marL="768096" lvl="2" indent="0">
              <a:buNone/>
            </a:pPr>
            <a:endParaRPr lang="zh-CN" altLang="zh-CN" b="1" dirty="0"/>
          </a:p>
          <a:p>
            <a:pPr lvl="1"/>
            <a:r>
              <a:rPr lang="zh-CN" altLang="zh-CN" b="1" dirty="0"/>
              <a:t>概要设计</a:t>
            </a:r>
          </a:p>
          <a:p>
            <a:pPr marL="768096" lvl="2" indent="0">
              <a:buNone/>
            </a:pPr>
            <a:r>
              <a:rPr lang="zh-CN" altLang="zh-CN" b="1" dirty="0"/>
              <a:t>三种算法生成自然数</a:t>
            </a:r>
            <a:r>
              <a:rPr lang="en-US" altLang="zh-CN" b="1" dirty="0"/>
              <a:t>N</a:t>
            </a:r>
            <a:r>
              <a:rPr lang="zh-CN" altLang="zh-CN" b="1" dirty="0"/>
              <a:t>的随机数置换及运行时间算法思路步骤见下，算法流程图见图</a:t>
            </a:r>
            <a:r>
              <a:rPr lang="en-US" altLang="zh-CN" b="1" dirty="0"/>
              <a:t>1</a:t>
            </a:r>
            <a:r>
              <a:rPr lang="zh-CN" altLang="zh-CN" b="1" dirty="0"/>
              <a:t>。</a:t>
            </a:r>
            <a:endParaRPr lang="zh-CN" altLang="en-US" b="1" dirty="0"/>
          </a:p>
        </p:txBody>
      </p:sp>
    </p:spTree>
    <p:extLst>
      <p:ext uri="{BB962C8B-B14F-4D97-AF65-F5344CB8AC3E}">
        <p14:creationId xmlns:p14="http://schemas.microsoft.com/office/powerpoint/2010/main" val="847433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258001858"/>
              </p:ext>
            </p:extLst>
          </p:nvPr>
        </p:nvGraphicFramePr>
        <p:xfrm>
          <a:off x="2987675" y="22225"/>
          <a:ext cx="2828925" cy="5991225"/>
        </p:xfrm>
        <a:graphic>
          <a:graphicData uri="http://schemas.openxmlformats.org/presentationml/2006/ole">
            <mc:AlternateContent xmlns:mc="http://schemas.openxmlformats.org/markup-compatibility/2006">
              <mc:Choice xmlns:v="urn:schemas-microsoft-com:vml" Requires="v">
                <p:oleObj spid="_x0000_s1043" name="Visio" r:id="rId3" imgW="2825201" imgH="5993335" progId="Visio.Drawing.11">
                  <p:embed/>
                </p:oleObj>
              </mc:Choice>
              <mc:Fallback>
                <p:oleObj name="Visio" r:id="rId3" imgW="2825201" imgH="5993335" progId="Visio.Drawing.11">
                  <p:embed/>
                  <p:pic>
                    <p:nvPicPr>
                      <p:cNvPr id="0" name="Object 1"/>
                      <p:cNvPicPr>
                        <a:picLocks noChangeAspect="1" noChangeArrowheads="1"/>
                      </p:cNvPicPr>
                      <p:nvPr/>
                    </p:nvPicPr>
                    <p:blipFill>
                      <a:blip r:embed="rId4"/>
                      <a:srcRect/>
                      <a:stretch>
                        <a:fillRect/>
                      </a:stretch>
                    </p:blipFill>
                    <p:spPr bwMode="auto">
                      <a:xfrm>
                        <a:off x="2987675" y="22225"/>
                        <a:ext cx="2828925" cy="5991225"/>
                      </a:xfrm>
                      <a:prstGeom prst="rect">
                        <a:avLst/>
                      </a:prstGeom>
                      <a:noFill/>
                      <a:ln w="25400" cmpd="dbl">
                        <a:noFill/>
                      </a:ln>
                    </p:spPr>
                  </p:pic>
                </p:oleObj>
              </mc:Fallback>
            </mc:AlternateContent>
          </a:graphicData>
        </a:graphic>
      </p:graphicFrame>
      <p:sp>
        <p:nvSpPr>
          <p:cNvPr id="6" name="矩形 5"/>
          <p:cNvSpPr/>
          <p:nvPr/>
        </p:nvSpPr>
        <p:spPr>
          <a:xfrm>
            <a:off x="2771800" y="6237312"/>
            <a:ext cx="3797835" cy="369332"/>
          </a:xfrm>
          <a:prstGeom prst="rect">
            <a:avLst/>
          </a:prstGeom>
        </p:spPr>
        <p:txBody>
          <a:bodyPr wrap="none">
            <a:spAutoFit/>
          </a:bodyPr>
          <a:lstStyle/>
          <a:p>
            <a:r>
              <a:rPr lang="zh-CN" altLang="zh-CN" b="1" dirty="0"/>
              <a:t>图</a:t>
            </a:r>
            <a:r>
              <a:rPr lang="en-US" altLang="zh-CN" b="1" dirty="0"/>
              <a:t>1 </a:t>
            </a:r>
            <a:r>
              <a:rPr lang="zh-CN" altLang="zh-CN" b="1" dirty="0"/>
              <a:t>自然数随机置换概要设计流程图</a:t>
            </a:r>
            <a:endParaRPr lang="zh-CN" altLang="en-US" b="1" dirty="0"/>
          </a:p>
        </p:txBody>
      </p:sp>
    </p:spTree>
    <p:extLst>
      <p:ext uri="{BB962C8B-B14F-4D97-AF65-F5344CB8AC3E}">
        <p14:creationId xmlns:p14="http://schemas.microsoft.com/office/powerpoint/2010/main" val="1129320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77500" lnSpcReduction="20000"/>
          </a:bodyPr>
          <a:lstStyle/>
          <a:p>
            <a:pPr marL="582930" lvl="0" indent="-514350">
              <a:buFont typeface="+mj-lt"/>
              <a:buAutoNum type="arabicPeriod"/>
            </a:pPr>
            <a:r>
              <a:rPr lang="zh-CN" altLang="zh-CN" b="1" dirty="0"/>
              <a:t>首先输入自然数</a:t>
            </a:r>
            <a:r>
              <a:rPr lang="en-US" altLang="zh-CN" b="1" dirty="0"/>
              <a:t>N</a:t>
            </a:r>
            <a:endParaRPr lang="zh-CN" altLang="zh-CN" b="1" dirty="0"/>
          </a:p>
          <a:p>
            <a:pPr marL="582930" lvl="0" indent="-514350">
              <a:buFont typeface="+mj-lt"/>
              <a:buAutoNum type="arabicPeriod"/>
            </a:pPr>
            <a:r>
              <a:rPr lang="zh-CN" altLang="zh-CN" b="1" dirty="0"/>
              <a:t>每一种算法需要运行统计生成</a:t>
            </a:r>
            <a:r>
              <a:rPr lang="en-US" altLang="zh-CN" b="1" dirty="0"/>
              <a:t>N</a:t>
            </a:r>
            <a:r>
              <a:rPr lang="zh-CN" altLang="zh-CN" b="1" dirty="0"/>
              <a:t>个自然数的随机置换的运行时间，用</a:t>
            </a:r>
            <a:r>
              <a:rPr lang="en-US" altLang="zh-CN" b="1" dirty="0"/>
              <a:t>i=0,1,2</a:t>
            </a:r>
            <a:r>
              <a:rPr lang="zh-CN" altLang="zh-CN" b="1" dirty="0"/>
              <a:t>指示算法</a:t>
            </a:r>
            <a:r>
              <a:rPr lang="en-US" altLang="zh-CN" b="1" dirty="0"/>
              <a:t>i</a:t>
            </a:r>
            <a:r>
              <a:rPr lang="zh-CN" altLang="zh-CN" b="1" dirty="0"/>
              <a:t>，初始化</a:t>
            </a:r>
            <a:r>
              <a:rPr lang="en-US" altLang="zh-CN" b="1" dirty="0"/>
              <a:t>i=0</a:t>
            </a:r>
            <a:endParaRPr lang="zh-CN" altLang="zh-CN" b="1" dirty="0"/>
          </a:p>
          <a:p>
            <a:pPr marL="582930" lvl="0" indent="-514350">
              <a:buFont typeface="+mj-lt"/>
              <a:buAutoNum type="arabicPeriod"/>
            </a:pPr>
            <a:r>
              <a:rPr lang="zh-CN" altLang="zh-CN" b="1" dirty="0"/>
              <a:t>得到当前算法</a:t>
            </a:r>
            <a:r>
              <a:rPr lang="en-US" altLang="zh-CN" b="1" dirty="0"/>
              <a:t>i</a:t>
            </a:r>
            <a:r>
              <a:rPr lang="zh-CN" altLang="zh-CN" b="1" dirty="0"/>
              <a:t>运行前的当前时间</a:t>
            </a:r>
            <a:r>
              <a:rPr lang="en-US" altLang="zh-CN" b="1" dirty="0"/>
              <a:t>t1=clock();</a:t>
            </a:r>
            <a:endParaRPr lang="zh-CN" altLang="zh-CN" b="1" dirty="0"/>
          </a:p>
          <a:p>
            <a:pPr marL="582930" lvl="0" indent="-514350">
              <a:buFont typeface="+mj-lt"/>
              <a:buAutoNum type="arabicPeriod"/>
            </a:pPr>
            <a:r>
              <a:rPr lang="zh-CN" altLang="zh-CN" b="1" dirty="0"/>
              <a:t>运行算法</a:t>
            </a:r>
            <a:r>
              <a:rPr lang="en-US" altLang="zh-CN" b="1" dirty="0"/>
              <a:t>i</a:t>
            </a:r>
            <a:endParaRPr lang="zh-CN" altLang="zh-CN" b="1" dirty="0"/>
          </a:p>
          <a:p>
            <a:pPr marL="582930" lvl="0" indent="-514350">
              <a:buFont typeface="+mj-lt"/>
              <a:buAutoNum type="arabicPeriod"/>
            </a:pPr>
            <a:r>
              <a:rPr lang="zh-CN" altLang="zh-CN" b="1" dirty="0"/>
              <a:t>得到执行算法</a:t>
            </a:r>
            <a:r>
              <a:rPr lang="en-US" altLang="zh-CN" b="1" dirty="0"/>
              <a:t>i</a:t>
            </a:r>
            <a:r>
              <a:rPr lang="zh-CN" altLang="zh-CN" b="1" dirty="0"/>
              <a:t>执行后的当前时间</a:t>
            </a:r>
            <a:r>
              <a:rPr lang="en-US" altLang="zh-CN" b="1" dirty="0"/>
              <a:t>t2=clock();</a:t>
            </a:r>
            <a:endParaRPr lang="zh-CN" altLang="zh-CN" b="1" dirty="0"/>
          </a:p>
          <a:p>
            <a:pPr marL="582930" lvl="0" indent="-514350">
              <a:buFont typeface="+mj-lt"/>
              <a:buAutoNum type="arabicPeriod"/>
            </a:pPr>
            <a:r>
              <a:rPr lang="zh-CN" altLang="zh-CN" b="1" dirty="0"/>
              <a:t>计算出算法</a:t>
            </a:r>
            <a:r>
              <a:rPr lang="en-US" altLang="zh-CN" b="1" dirty="0"/>
              <a:t>i</a:t>
            </a:r>
            <a:r>
              <a:rPr lang="zh-CN" altLang="zh-CN" b="1" dirty="0"/>
              <a:t>的运行时间</a:t>
            </a:r>
            <a:r>
              <a:rPr lang="en-US" altLang="zh-CN" b="1" dirty="0"/>
              <a:t>t[i]= (double)(t2-t1)/CLOCKS_PER_SEC</a:t>
            </a:r>
            <a:endParaRPr lang="zh-CN" altLang="zh-CN" b="1" dirty="0"/>
          </a:p>
          <a:p>
            <a:pPr marL="582930" lvl="0" indent="-514350">
              <a:buFont typeface="+mj-lt"/>
              <a:buAutoNum type="arabicPeriod"/>
            </a:pPr>
            <a:r>
              <a:rPr lang="en-US" altLang="zh-CN" b="1" dirty="0"/>
              <a:t>i++;</a:t>
            </a:r>
            <a:r>
              <a:rPr lang="zh-CN" altLang="zh-CN" b="1" dirty="0"/>
              <a:t>如果</a:t>
            </a:r>
            <a:r>
              <a:rPr lang="en-US" altLang="zh-CN" b="1" dirty="0"/>
              <a:t>i&lt;3,</a:t>
            </a:r>
            <a:r>
              <a:rPr lang="zh-CN" altLang="zh-CN" b="1" dirty="0"/>
              <a:t>则跳转到步骤</a:t>
            </a:r>
            <a:r>
              <a:rPr lang="en-US" altLang="zh-CN" b="1" dirty="0"/>
              <a:t>(3)</a:t>
            </a:r>
            <a:r>
              <a:rPr lang="zh-CN" altLang="zh-CN" b="1" dirty="0"/>
              <a:t>，否则到步骤</a:t>
            </a:r>
            <a:r>
              <a:rPr lang="en-US" altLang="zh-CN" b="1" dirty="0"/>
              <a:t>(8)</a:t>
            </a:r>
            <a:endParaRPr lang="zh-CN" altLang="zh-CN" b="1" dirty="0"/>
          </a:p>
          <a:p>
            <a:pPr marL="582930" lvl="0" indent="-514350">
              <a:buFont typeface="+mj-lt"/>
              <a:buAutoNum type="arabicPeriod"/>
            </a:pPr>
            <a:r>
              <a:rPr lang="zh-CN" altLang="zh-CN" b="1" dirty="0"/>
              <a:t>输出</a:t>
            </a:r>
            <a:r>
              <a:rPr lang="en-US" altLang="zh-CN" b="1" dirty="0"/>
              <a:t>3</a:t>
            </a:r>
            <a:r>
              <a:rPr lang="zh-CN" altLang="zh-CN" b="1" dirty="0"/>
              <a:t>个</a:t>
            </a:r>
            <a:r>
              <a:rPr lang="zh-CN" altLang="zh-CN" b="1" dirty="0" smtClean="0"/>
              <a:t>算法</a:t>
            </a:r>
            <a:r>
              <a:rPr lang="zh-CN" altLang="en-US" b="1" dirty="0" smtClean="0"/>
              <a:t>的</a:t>
            </a:r>
            <a:r>
              <a:rPr lang="zh-CN" altLang="zh-CN" b="1" dirty="0" smtClean="0"/>
              <a:t>随机数序列</a:t>
            </a:r>
            <a:r>
              <a:rPr lang="zh-CN" altLang="zh-CN" b="1" dirty="0"/>
              <a:t>和运行时间</a:t>
            </a:r>
          </a:p>
          <a:p>
            <a:pPr marL="582930" indent="-514350">
              <a:buFont typeface="+mj-lt"/>
              <a:buAutoNum type="arabicPeriod"/>
            </a:pPr>
            <a:r>
              <a:rPr lang="zh-CN" altLang="zh-CN" b="1" dirty="0"/>
              <a:t>结束</a:t>
            </a:r>
            <a:endParaRPr lang="zh-CN" altLang="en-US" b="1" dirty="0"/>
          </a:p>
        </p:txBody>
      </p:sp>
    </p:spTree>
    <p:extLst>
      <p:ext uri="{BB962C8B-B14F-4D97-AF65-F5344CB8AC3E}">
        <p14:creationId xmlns:p14="http://schemas.microsoft.com/office/powerpoint/2010/main" val="229157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dirty="0" smtClean="0"/>
              <a:t>详细设计</a:t>
            </a:r>
            <a:r>
              <a:rPr lang="zh-CN" altLang="zh-CN" dirty="0"/>
              <a:t/>
            </a:r>
            <a:br>
              <a:rPr lang="zh-CN" altLang="zh-CN" dirty="0"/>
            </a:br>
            <a:endParaRPr lang="zh-CN" altLang="en-US" dirty="0"/>
          </a:p>
        </p:txBody>
      </p:sp>
      <p:sp>
        <p:nvSpPr>
          <p:cNvPr id="3" name="内容占位符 2"/>
          <p:cNvSpPr>
            <a:spLocks noGrp="1"/>
          </p:cNvSpPr>
          <p:nvPr>
            <p:ph idx="1"/>
          </p:nvPr>
        </p:nvSpPr>
        <p:spPr>
          <a:xfrm>
            <a:off x="914400" y="1783560"/>
            <a:ext cx="7772400" cy="4957808"/>
          </a:xfrm>
        </p:spPr>
        <p:txBody>
          <a:bodyPr>
            <a:normAutofit fontScale="85000" lnSpcReduction="20000"/>
          </a:bodyPr>
          <a:lstStyle/>
          <a:p>
            <a:r>
              <a:rPr lang="zh-CN" altLang="zh-CN" b="1" dirty="0" smtClean="0"/>
              <a:t>下面</a:t>
            </a:r>
            <a:r>
              <a:rPr lang="zh-CN" altLang="zh-CN" b="1" dirty="0"/>
              <a:t>分别对三个算法进行详细分析与设计：</a:t>
            </a:r>
          </a:p>
          <a:p>
            <a:pPr lvl="1"/>
            <a:r>
              <a:rPr lang="zh-CN" altLang="zh-CN" b="1" dirty="0"/>
              <a:t>（</a:t>
            </a:r>
            <a:r>
              <a:rPr lang="en-US" altLang="zh-CN" b="1" dirty="0"/>
              <a:t>1</a:t>
            </a:r>
            <a:r>
              <a:rPr lang="zh-CN" altLang="zh-CN" b="1" dirty="0"/>
              <a:t>）算法</a:t>
            </a:r>
            <a:r>
              <a:rPr lang="en-US" altLang="zh-CN" b="1" dirty="0"/>
              <a:t>1</a:t>
            </a:r>
            <a:r>
              <a:rPr lang="zh-CN" altLang="zh-CN" b="1" dirty="0"/>
              <a:t>：生成前</a:t>
            </a:r>
            <a:r>
              <a:rPr lang="pt-BR" altLang="zh-CN" b="1" dirty="0"/>
              <a:t>n</a:t>
            </a:r>
            <a:r>
              <a:rPr lang="zh-CN" altLang="zh-CN" b="1" dirty="0"/>
              <a:t>个自然数的一个随机置换，填入从</a:t>
            </a:r>
            <a:r>
              <a:rPr lang="en-US" altLang="zh-CN" b="1" dirty="0"/>
              <a:t>A[0]</a:t>
            </a:r>
            <a:r>
              <a:rPr lang="zh-CN" altLang="zh-CN" b="1" dirty="0"/>
              <a:t>到</a:t>
            </a:r>
            <a:r>
              <a:rPr lang="en-US" altLang="zh-CN" b="1" dirty="0"/>
              <a:t>A[N-1]</a:t>
            </a:r>
            <a:r>
              <a:rPr lang="zh-CN" altLang="zh-CN" b="1" dirty="0"/>
              <a:t>的数组</a:t>
            </a:r>
            <a:r>
              <a:rPr lang="en-US" altLang="zh-CN" b="1" dirty="0"/>
              <a:t>A:</a:t>
            </a:r>
            <a:r>
              <a:rPr lang="zh-CN" altLang="zh-CN" b="1" dirty="0"/>
              <a:t>为了填入</a:t>
            </a:r>
            <a:r>
              <a:rPr lang="en-US" altLang="zh-CN" b="1" dirty="0"/>
              <a:t>A[i],</a:t>
            </a:r>
            <a:r>
              <a:rPr lang="zh-CN" altLang="zh-CN" b="1" dirty="0"/>
              <a:t>生成不同于</a:t>
            </a:r>
            <a:r>
              <a:rPr lang="en-US" altLang="zh-CN" b="1" dirty="0"/>
              <a:t>A[0],A[1],...,A[i-1]</a:t>
            </a:r>
            <a:r>
              <a:rPr lang="zh-CN" altLang="zh-CN" b="1" dirty="0"/>
              <a:t>之间的随机数时，才将其填入</a:t>
            </a:r>
            <a:r>
              <a:rPr lang="en-US" altLang="zh-CN" b="1" dirty="0"/>
              <a:t>A[i]</a:t>
            </a:r>
            <a:r>
              <a:rPr lang="zh-CN" altLang="zh-CN" b="1" dirty="0"/>
              <a:t>；详细流程图见图</a:t>
            </a:r>
            <a:r>
              <a:rPr lang="en-US" altLang="zh-CN" b="1" dirty="0"/>
              <a:t>2</a:t>
            </a:r>
            <a:r>
              <a:rPr lang="zh-CN" altLang="zh-CN" b="1" dirty="0"/>
              <a:t>所示</a:t>
            </a:r>
            <a:r>
              <a:rPr lang="en-US" altLang="zh-CN" b="1" dirty="0">
                <a:solidFill>
                  <a:srgbClr val="FF0000"/>
                </a:solidFill>
              </a:rPr>
              <a:t>(</a:t>
            </a:r>
            <a:r>
              <a:rPr lang="zh-CN" altLang="zh-CN" b="1" dirty="0">
                <a:solidFill>
                  <a:srgbClr val="FF0000"/>
                </a:solidFill>
              </a:rPr>
              <a:t>注意：概要设计部分已经说明如何说明流程图，后面不再展示</a:t>
            </a:r>
            <a:r>
              <a:rPr lang="en-US" altLang="zh-CN" b="1" dirty="0">
                <a:solidFill>
                  <a:srgbClr val="FF0000"/>
                </a:solidFill>
              </a:rPr>
              <a:t>)</a:t>
            </a:r>
            <a:r>
              <a:rPr lang="zh-CN" altLang="zh-CN" b="1" dirty="0"/>
              <a:t>。</a:t>
            </a:r>
          </a:p>
          <a:p>
            <a:pPr lvl="1"/>
            <a:r>
              <a:rPr lang="zh-CN" altLang="zh-CN" b="1" dirty="0"/>
              <a:t>算法与时间复杂度分析</a:t>
            </a:r>
            <a:r>
              <a:rPr lang="zh-CN" altLang="zh-CN" b="1" dirty="0" smtClean="0"/>
              <a:t>：</a:t>
            </a:r>
            <a:endParaRPr lang="en-US" altLang="zh-CN" b="1" dirty="0" smtClean="0"/>
          </a:p>
          <a:p>
            <a:pPr lvl="2"/>
            <a:r>
              <a:rPr lang="zh-CN" altLang="zh-CN" b="1" dirty="0" smtClean="0"/>
              <a:t>一共</a:t>
            </a:r>
            <a:r>
              <a:rPr lang="en-US" altLang="zh-CN" b="1" dirty="0"/>
              <a:t>N</a:t>
            </a:r>
            <a:r>
              <a:rPr lang="zh-CN" altLang="zh-CN" b="1" dirty="0"/>
              <a:t>趟，第</a:t>
            </a:r>
            <a:r>
              <a:rPr lang="en-US" altLang="zh-CN" b="1" dirty="0"/>
              <a:t>i(i=1,2,…,N)</a:t>
            </a:r>
            <a:r>
              <a:rPr lang="zh-CN" altLang="zh-CN" b="1" dirty="0"/>
              <a:t>趟生成一个</a:t>
            </a:r>
            <a:r>
              <a:rPr lang="en-US" altLang="zh-CN" b="1" dirty="0" smtClean="0"/>
              <a:t>1-N</a:t>
            </a:r>
            <a:r>
              <a:rPr lang="zh-CN" altLang="zh-CN" b="1" dirty="0" smtClean="0"/>
              <a:t>之间</a:t>
            </a:r>
            <a:r>
              <a:rPr lang="zh-CN" altLang="zh-CN" b="1" dirty="0"/>
              <a:t>的随机数</a:t>
            </a:r>
            <a:r>
              <a:rPr lang="en-US" altLang="zh-CN" b="1" dirty="0"/>
              <a:t>r</a:t>
            </a:r>
            <a:r>
              <a:rPr lang="zh-CN" altLang="zh-CN" b="1" dirty="0"/>
              <a:t>，查询</a:t>
            </a:r>
            <a:r>
              <a:rPr lang="en-US" altLang="zh-CN" b="1" dirty="0"/>
              <a:t>1</a:t>
            </a:r>
            <a:r>
              <a:rPr lang="zh-CN" altLang="zh-CN" b="1" dirty="0"/>
              <a:t>到</a:t>
            </a:r>
            <a:r>
              <a:rPr lang="en-US" altLang="zh-CN" b="1" dirty="0"/>
              <a:t>i-1</a:t>
            </a:r>
            <a:r>
              <a:rPr lang="zh-CN" altLang="zh-CN" b="1" dirty="0"/>
              <a:t>是否</a:t>
            </a:r>
            <a:r>
              <a:rPr lang="zh-CN" altLang="zh-CN" b="1" dirty="0" smtClean="0"/>
              <a:t>有</a:t>
            </a:r>
            <a:r>
              <a:rPr lang="zh-CN" altLang="en-US" b="1" dirty="0" smtClean="0"/>
              <a:t>与</a:t>
            </a:r>
            <a:r>
              <a:rPr lang="en-US" altLang="zh-CN" b="1" dirty="0" smtClean="0"/>
              <a:t>r</a:t>
            </a:r>
            <a:r>
              <a:rPr lang="zh-CN" altLang="en-US" b="1" dirty="0" smtClean="0"/>
              <a:t>相同</a:t>
            </a:r>
            <a:r>
              <a:rPr lang="zh-CN" altLang="zh-CN" b="1" dirty="0" smtClean="0"/>
              <a:t>的</a:t>
            </a:r>
            <a:r>
              <a:rPr lang="zh-CN" altLang="zh-CN" b="1" dirty="0"/>
              <a:t>随机数，如果没有，则将</a:t>
            </a:r>
            <a:r>
              <a:rPr lang="en-US" altLang="zh-CN" b="1" dirty="0"/>
              <a:t>r</a:t>
            </a:r>
            <a:r>
              <a:rPr lang="zh-CN" altLang="zh-CN" b="1" dirty="0"/>
              <a:t>存储到</a:t>
            </a:r>
            <a:r>
              <a:rPr lang="en-US" altLang="zh-CN" b="1" dirty="0"/>
              <a:t>A[i]</a:t>
            </a:r>
            <a:r>
              <a:rPr lang="zh-CN" altLang="zh-CN" b="1" dirty="0"/>
              <a:t>，否则重新生成随机数并检测是否在前面已经存储过该随机数。这里判断当前随机数是否重复，采用的依次与前面</a:t>
            </a:r>
            <a:r>
              <a:rPr lang="en-US" altLang="zh-CN" b="1" dirty="0"/>
              <a:t>i-1</a:t>
            </a:r>
            <a:r>
              <a:rPr lang="zh-CN" altLang="zh-CN" b="1" dirty="0"/>
              <a:t>个位置存储的随机数进行比较的方法，需要比较</a:t>
            </a:r>
            <a:r>
              <a:rPr lang="en-US" altLang="zh-CN" b="1" dirty="0"/>
              <a:t>i-1</a:t>
            </a:r>
            <a:r>
              <a:rPr lang="zh-CN" altLang="zh-CN" b="1" dirty="0"/>
              <a:t>次，即使每次都生成不重复的随机数，为判断是否重复，</a:t>
            </a:r>
            <a:r>
              <a:rPr lang="en-US" altLang="zh-CN" b="1" dirty="0"/>
              <a:t>N</a:t>
            </a:r>
            <a:r>
              <a:rPr lang="zh-CN" altLang="zh-CN" b="1" dirty="0"/>
              <a:t>趟都至少需要比较</a:t>
            </a:r>
            <a:r>
              <a:rPr lang="en-US" altLang="zh-CN" b="1" dirty="0"/>
              <a:t>1+2+…+(N-1)=N(N-1)/2</a:t>
            </a:r>
            <a:r>
              <a:rPr lang="zh-CN" altLang="zh-CN" b="1" dirty="0"/>
              <a:t>次，因此</a:t>
            </a:r>
            <a:r>
              <a:rPr lang="en-US" altLang="zh-CN" b="1" dirty="0"/>
              <a:t>T(n)=</a:t>
            </a:r>
            <a:r>
              <a:rPr lang="zh-CN" altLang="zh-CN" b="1" dirty="0"/>
              <a:t>Ω</a:t>
            </a:r>
            <a:r>
              <a:rPr lang="en-US" altLang="zh-CN" b="1" dirty="0"/>
              <a:t>(n^2).</a:t>
            </a:r>
            <a:endParaRPr lang="zh-CN" altLang="zh-CN" b="1" dirty="0"/>
          </a:p>
          <a:p>
            <a:pPr lvl="2"/>
            <a:r>
              <a:rPr lang="zh-CN" altLang="zh-CN" b="1" dirty="0"/>
              <a:t>如果能够将比较结果直接用于后面的处理，或者直接判断出新的随机数是否重复，则性能可以大为提高。</a:t>
            </a:r>
            <a:endParaRPr lang="zh-CN" altLang="en-US" b="1" dirty="0"/>
          </a:p>
        </p:txBody>
      </p:sp>
    </p:spTree>
    <p:extLst>
      <p:ext uri="{BB962C8B-B14F-4D97-AF65-F5344CB8AC3E}">
        <p14:creationId xmlns:p14="http://schemas.microsoft.com/office/powerpoint/2010/main" val="4266878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穿越">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117</TotalTime>
  <Words>2845</Words>
  <Application>Microsoft Office PowerPoint</Application>
  <PresentationFormat>全屏显示(4:3)</PresentationFormat>
  <Paragraphs>318</Paragraphs>
  <Slides>38</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50" baseType="lpstr">
      <vt:lpstr>华文楷体</vt:lpstr>
      <vt:lpstr>宋体</vt:lpstr>
      <vt:lpstr>Arial</vt:lpstr>
      <vt:lpstr>Cambria</vt:lpstr>
      <vt:lpstr>Consolas</vt:lpstr>
      <vt:lpstr>Corbel</vt:lpstr>
      <vt:lpstr>Times New Roman</vt:lpstr>
      <vt:lpstr>Wingdings</vt:lpstr>
      <vt:lpstr>Wingdings 2</vt:lpstr>
      <vt:lpstr>Wingdings 3</vt:lpstr>
      <vt:lpstr>穿越</vt:lpstr>
      <vt:lpstr>Visio</vt:lpstr>
      <vt:lpstr>第一次实验报告评讲</vt:lpstr>
      <vt:lpstr>报告内容组成</vt:lpstr>
      <vt:lpstr>报告内容组成</vt:lpstr>
      <vt:lpstr>第一次实验</vt:lpstr>
      <vt:lpstr>PowerPoint 演示文稿</vt:lpstr>
      <vt:lpstr>PowerPoint 演示文稿</vt:lpstr>
      <vt:lpstr>PowerPoint 演示文稿</vt:lpstr>
      <vt:lpstr>PowerPoint 演示文稿</vt:lpstr>
      <vt:lpstr>详细设计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实验测试 </vt:lpstr>
      <vt:lpstr>PowerPoint 演示文稿</vt:lpstr>
      <vt:lpstr>PowerPoint 演示文稿</vt:lpstr>
      <vt:lpstr>PowerPoint 演示文稿</vt:lpstr>
      <vt:lpstr>PowerPoint 演示文稿</vt:lpstr>
      <vt:lpstr>PowerPoint 演示文稿</vt:lpstr>
      <vt:lpstr>(b).错误输入</vt:lpstr>
      <vt:lpstr>PowerPoint 演示文稿</vt:lpstr>
      <vt:lpstr>(c).边界输入</vt:lpstr>
      <vt:lpstr>PowerPoint 演示文稿</vt:lpstr>
      <vt:lpstr>运行时间测试（输入10次取平均）： </vt:lpstr>
      <vt:lpstr>PowerPoint 演示文稿</vt:lpstr>
      <vt:lpstr>PowerPoint 演示文稿</vt:lpstr>
      <vt:lpstr>PowerPoint 演示文稿</vt:lpstr>
      <vt:lpstr>PowerPoint 演示文稿</vt:lpstr>
      <vt:lpstr>PowerPoint 演示文稿</vt:lpstr>
      <vt:lpstr>PowerPoint 演示文稿</vt:lpstr>
      <vt:lpstr>心得体会与建议</vt:lpstr>
      <vt:lpstr>PowerPoint 演示文稿</vt:lpstr>
      <vt:lpstr>PowerPoint 演示文稿</vt:lpstr>
      <vt:lpstr>PowerPoint 演示文稿</vt:lpstr>
      <vt:lpstr>附录1 随机数、随机函数、大数随机及等概率探讨 </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第一次课后作业报告评讲</dc:title>
  <dc:creator>微软用户</dc:creator>
  <cp:lastModifiedBy>sync</cp:lastModifiedBy>
  <cp:revision>19</cp:revision>
  <dcterms:created xsi:type="dcterms:W3CDTF">2012-10-06T03:43:05Z</dcterms:created>
  <dcterms:modified xsi:type="dcterms:W3CDTF">2014-09-28T00:32:00Z</dcterms:modified>
</cp:coreProperties>
</file>