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39" autoAdjust="0"/>
  </p:normalViewPr>
  <p:slideViewPr>
    <p:cSldViewPr>
      <p:cViewPr varScale="1">
        <p:scale>
          <a:sx n="64" d="100"/>
          <a:sy n="64" d="100"/>
        </p:scale>
        <p:origin x="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9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E723-FB50-4AA0-AABD-D8CB9EA7AD5F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0449-4BCC-455E-BDD9-90205EAD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5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第二个项目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迷宫游戏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8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迷宫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096344" cy="311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5736" y="58439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迷宫地图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8046" y="5674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迷宫路径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97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987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实验要求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基本要求：从文件</a:t>
            </a:r>
            <a:r>
              <a:rPr lang="zh-CN" altLang="en-US" b="1" dirty="0" smtClean="0"/>
              <a:t>中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读出</a:t>
            </a:r>
            <a:r>
              <a:rPr lang="zh-CN" altLang="en-US" b="1" dirty="0" smtClean="0"/>
              <a:t>迷宫数据，寻找并打印路径通路；存储迷宫数据到文件。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文件中迷宫地图数据格式为：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长 宽  入口 出口 迷宫地图数据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迷宫地图数据由</a:t>
            </a:r>
            <a:r>
              <a:rPr lang="en-US" altLang="zh-CN" b="1" dirty="0" smtClean="0"/>
              <a:t>01</a:t>
            </a:r>
            <a:r>
              <a:rPr lang="zh-CN" altLang="en-US" b="1" dirty="0" smtClean="0"/>
              <a:t>二进制组成，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表示墙壁，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表示通路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 可以采用字符显示迷宫地图和路径，比如</a:t>
            </a:r>
            <a:r>
              <a:rPr lang="en-US" altLang="zh-CN" b="1" dirty="0" smtClean="0"/>
              <a:t>□</a:t>
            </a:r>
            <a:r>
              <a:rPr lang="zh-CN" altLang="en-US" b="1" dirty="0" smtClean="0"/>
              <a:t>表示通路，</a:t>
            </a:r>
            <a:r>
              <a:rPr lang="en-US" altLang="zh-CN" b="1" dirty="0"/>
              <a:t> </a:t>
            </a:r>
            <a:r>
              <a:rPr lang="en-US" altLang="zh-CN" b="1" dirty="0" smtClean="0"/>
              <a:t>▇</a:t>
            </a:r>
            <a:r>
              <a:rPr lang="zh-CN" altLang="en-US" b="1" dirty="0" smtClean="0"/>
              <a:t>表示墙壁，</a:t>
            </a:r>
            <a:r>
              <a:rPr lang="en-US" altLang="zh-CN" b="1" dirty="0"/>
              <a:t> </a:t>
            </a:r>
            <a:r>
              <a:rPr lang="en-US" altLang="zh-CN" b="1" dirty="0" smtClean="0"/>
              <a:t>※</a:t>
            </a:r>
            <a:r>
              <a:rPr lang="zh-CN" altLang="en-US" b="1" dirty="0" smtClean="0"/>
              <a:t>表示找到的路径，如图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所示。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也可以采用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窗体设计和绘制迷宫地图和路径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中级要求：寻找多入口多出口地图的所有通路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高级要求：自动生成迷宫地图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2952328" cy="196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648469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字符界面迷宫地图</a:t>
            </a:r>
            <a:endParaRPr lang="zh-CN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44" y="4209540"/>
            <a:ext cx="2448272" cy="245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0544" y="6494847"/>
            <a:ext cx="30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2 windows</a:t>
            </a:r>
            <a:r>
              <a:rPr lang="zh-CN" altLang="en-US" b="1" dirty="0" smtClean="0"/>
              <a:t>界面的迷宫地图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89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报告上交时间：第五</a:t>
            </a:r>
            <a:r>
              <a:rPr lang="zh-CN" altLang="en-US" dirty="0" smtClean="0"/>
              <a:t>周周五下课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r>
              <a:rPr lang="zh-CN" altLang="en-US" dirty="0" smtClean="0"/>
              <a:t>程序与运行测试报告上交时间：</a:t>
            </a:r>
            <a:r>
              <a:rPr lang="zh-CN" altLang="en-US" dirty="0" smtClean="0"/>
              <a:t>第七</a:t>
            </a:r>
            <a:r>
              <a:rPr lang="en-US" altLang="zh-CN" dirty="0" smtClean="0"/>
              <a:t>/</a:t>
            </a:r>
            <a:r>
              <a:rPr lang="zh-CN" altLang="en-US" smtClean="0"/>
              <a:t>八周</a:t>
            </a:r>
            <a:r>
              <a:rPr lang="zh-CN" altLang="en-US" dirty="0" smtClean="0"/>
              <a:t>周五下课前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8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161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第二个项目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sync</cp:lastModifiedBy>
  <cp:revision>39</cp:revision>
  <dcterms:created xsi:type="dcterms:W3CDTF">2012-04-17T14:00:35Z</dcterms:created>
  <dcterms:modified xsi:type="dcterms:W3CDTF">2014-09-18T09:05:51Z</dcterms:modified>
</cp:coreProperties>
</file>