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64" d="100"/>
          <a:sy n="64" d="100"/>
        </p:scale>
        <p:origin x="9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1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9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2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8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8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3714-228F-4CB9-A37B-91C0E52A0E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415B-8B71-45C7-8744-BC98014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1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课后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最近公共祖先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7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D293C-042C-4973-BCD1-2E9BDC150483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作业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P200   </a:t>
            </a:r>
            <a:r>
              <a:rPr lang="zh-CN" altLang="en-US" b="1" dirty="0" smtClean="0"/>
              <a:t>选择题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1,2</a:t>
            </a:r>
            <a:r>
              <a:rPr lang="en-US" altLang="zh-CN" b="1" dirty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3</a:t>
            </a:r>
            <a:r>
              <a:rPr lang="en-US" altLang="zh-CN" b="1" dirty="0" smtClean="0"/>
              <a:t>,6,7,9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填空题：</a:t>
            </a:r>
            <a:r>
              <a:rPr lang="en-US" altLang="zh-CN" b="1" dirty="0" smtClean="0"/>
              <a:t>3</a:t>
            </a:r>
            <a:r>
              <a:rPr lang="en-US" altLang="zh-CN" b="1" dirty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10</a:t>
            </a:r>
          </a:p>
          <a:p>
            <a:pPr eaLnBrk="1" hangingPunct="1"/>
            <a:r>
              <a:rPr lang="zh-CN" altLang="en-US" b="1" dirty="0" smtClean="0"/>
              <a:t>简答题：</a:t>
            </a:r>
            <a:r>
              <a:rPr lang="en-US" altLang="zh-CN" b="1" dirty="0" smtClean="0"/>
              <a:t>3,4</a:t>
            </a:r>
            <a:r>
              <a:rPr lang="zh-CN" altLang="en-US" b="1" dirty="0" smtClean="0"/>
              <a:t>（不建红黑树）</a:t>
            </a:r>
            <a:endParaRPr lang="en-US" altLang="zh-CN" b="1" dirty="0" smtClean="0"/>
          </a:p>
          <a:p>
            <a:pPr eaLnBrk="1" hangingPunct="1"/>
            <a:r>
              <a:rPr lang="zh-CN" altLang="en-US" b="1" dirty="0"/>
              <a:t>设计</a:t>
            </a:r>
            <a:r>
              <a:rPr lang="zh-CN" altLang="en-US" b="1" dirty="0" smtClean="0"/>
              <a:t>题：</a:t>
            </a:r>
            <a:r>
              <a:rPr lang="en-US" altLang="zh-CN" b="1" dirty="0" smtClean="0"/>
              <a:t>4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0713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5175"/>
            <a:ext cx="8229600" cy="6192838"/>
          </a:xfrm>
        </p:spPr>
        <p:txBody>
          <a:bodyPr/>
          <a:lstStyle/>
          <a:p>
            <a:pPr eaLnBrk="1" hangingPunct="1"/>
            <a:r>
              <a:rPr lang="zh-CN" altLang="en-US" sz="2000" b="1" dirty="0" smtClean="0"/>
              <a:t>题目</a:t>
            </a:r>
            <a:r>
              <a:rPr lang="en-US" altLang="zh-CN" sz="2000" b="1" dirty="0" smtClean="0"/>
              <a:t>1 </a:t>
            </a:r>
            <a:r>
              <a:rPr lang="zh-CN" altLang="en-US" sz="2000" b="1" dirty="0" smtClean="0"/>
              <a:t>描述</a:t>
            </a:r>
            <a:r>
              <a:rPr lang="zh-CN" altLang="en-US" sz="2000" dirty="0" smtClean="0"/>
              <a:t>：</a:t>
            </a:r>
          </a:p>
          <a:p>
            <a:pPr eaLnBrk="1" hangingPunct="1"/>
            <a:r>
              <a:rPr lang="zh-CN" altLang="en-US" sz="2000" dirty="0" smtClean="0"/>
              <a:t>编写程序，要求实现，根据输入的一组数据建立二叉排序树，然后根据输入的元素值i与j，查找二者的最近共同祖先，输出其值。如果找不到，则输出NULL（大写）。</a:t>
            </a:r>
            <a:endParaRPr lang="en-US" sz="2400" dirty="0" smtClean="0"/>
          </a:p>
          <a:p>
            <a:pPr eaLnBrk="1" hangingPunct="1"/>
            <a:r>
              <a:rPr lang="zh-CN" altLang="en-US" sz="2000" b="1" dirty="0" smtClean="0"/>
              <a:t>输入格式</a:t>
            </a:r>
            <a:r>
              <a:rPr lang="zh-CN" altLang="en-US" sz="2000" dirty="0" smtClean="0"/>
              <a:t>： 第一行：依次为元素个数N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                    </a:t>
            </a:r>
            <a:r>
              <a:rPr lang="zh-CN" altLang="en-US" sz="2000" dirty="0" smtClean="0"/>
              <a:t>第二行：元素序列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                    </a:t>
            </a:r>
            <a:r>
              <a:rPr lang="zh-CN" altLang="en-US" sz="2000" dirty="0" smtClean="0"/>
              <a:t>第三行：正整数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 正整数j</a:t>
            </a:r>
          </a:p>
          <a:p>
            <a:pPr eaLnBrk="1" hangingPunct="1"/>
            <a:r>
              <a:rPr lang="zh-CN" altLang="en-US" sz="2000" b="1" dirty="0" smtClean="0"/>
              <a:t>输出格式</a:t>
            </a:r>
            <a:r>
              <a:rPr lang="zh-CN" altLang="en-US" sz="2000" dirty="0" smtClean="0"/>
              <a:t>：最近共同祖先的元素值，或者NULL。</a:t>
            </a:r>
          </a:p>
          <a:p>
            <a:pPr eaLnBrk="1" hangingPunct="1"/>
            <a:endParaRPr lang="zh-CN" altLang="en-US" sz="1400" dirty="0" smtClean="0"/>
          </a:p>
          <a:p>
            <a:pPr eaLnBrk="1" hangingPunct="1"/>
            <a:r>
              <a:rPr lang="zh-CN" altLang="en-US" sz="2000" b="1" dirty="0" smtClean="0"/>
              <a:t>注意：1、</a:t>
            </a:r>
            <a:r>
              <a:rPr lang="zh-CN" altLang="en-US" sz="2000" dirty="0" smtClean="0"/>
              <a:t>输入N错误时，输出ERROR（大写）并结束程序。2、树节点保存的元素值为整数值。3、任意多余输出视为错误。</a:t>
            </a:r>
          </a:p>
          <a:p>
            <a:pPr eaLnBrk="1" hangingPunct="1"/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例如输入</a:t>
            </a:r>
          </a:p>
          <a:p>
            <a:pPr eaLnBrk="1" hangingPunct="1"/>
            <a:r>
              <a:rPr lang="zh-CN" altLang="en-US" sz="1800" dirty="0" smtClean="0"/>
              <a:t>7回车</a:t>
            </a:r>
          </a:p>
          <a:p>
            <a:pPr eaLnBrk="1" hangingPunct="1"/>
            <a:r>
              <a:rPr lang="zh-CN" altLang="en-US" sz="1800" dirty="0" smtClean="0"/>
              <a:t>1空格2空格3空格4空格5空格6空格7回车</a:t>
            </a:r>
          </a:p>
          <a:p>
            <a:pPr eaLnBrk="1" hangingPunct="1"/>
            <a:r>
              <a:rPr lang="zh-CN" altLang="en-US" sz="1800" dirty="0" smtClean="0"/>
              <a:t>2空格3回车</a:t>
            </a:r>
          </a:p>
          <a:p>
            <a:pPr eaLnBrk="1" hangingPunct="1"/>
            <a:r>
              <a:rPr lang="zh-CN" altLang="en-US" sz="1800" dirty="0" smtClean="0"/>
              <a:t>正确输出：</a:t>
            </a:r>
          </a:p>
          <a:p>
            <a:pPr eaLnBrk="1" hangingPunct="1"/>
            <a:r>
              <a:rPr lang="zh-CN" altLang="en-US" sz="1800" dirty="0" smtClean="0"/>
              <a:t>2</a:t>
            </a:r>
          </a:p>
          <a:p>
            <a:pPr eaLnBrk="1" hangingPunct="1"/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9800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188</Words>
  <Application>Microsoft Office PowerPoint</Application>
  <PresentationFormat>全屏显示(4:3)</PresentationFormat>
  <Paragraphs>22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主题​​</vt:lpstr>
      <vt:lpstr>课后作业</vt:lpstr>
      <vt:lpstr>作业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第三次课后作业</dc:title>
  <dc:creator>微软用户</dc:creator>
  <cp:lastModifiedBy>Administrator</cp:lastModifiedBy>
  <cp:revision>8</cp:revision>
  <dcterms:created xsi:type="dcterms:W3CDTF">2012-07-13T03:01:07Z</dcterms:created>
  <dcterms:modified xsi:type="dcterms:W3CDTF">2018-11-08T23:46:50Z</dcterms:modified>
</cp:coreProperties>
</file>