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1" autoAdjust="0"/>
    <p:restoredTop sz="86372" autoAdjust="0"/>
  </p:normalViewPr>
  <p:slideViewPr>
    <p:cSldViewPr>
      <p:cViewPr varScale="1">
        <p:scale>
          <a:sx n="61" d="100"/>
          <a:sy n="61" d="100"/>
        </p:scale>
        <p:origin x="-4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14E3290-54C0-4609-8789-BB1ED3678EE4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678EA03-AF3E-44B5-9C8A-805CE91F99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树的插入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5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6672"/>
            <a:ext cx="5198111" cy="245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375" y="3140969"/>
            <a:ext cx="2960377" cy="46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98" y="3789040"/>
            <a:ext cx="5099901" cy="229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68344" y="98072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插入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7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45" y="6237312"/>
            <a:ext cx="2663807" cy="47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41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97" y="188640"/>
            <a:ext cx="5099901" cy="229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44" y="2636912"/>
            <a:ext cx="2663807" cy="47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61" y="3429000"/>
            <a:ext cx="5053037" cy="275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416" y="6325541"/>
            <a:ext cx="2944861" cy="47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5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703"/>
            <a:ext cx="5053037" cy="275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22" y="2663837"/>
            <a:ext cx="2944861" cy="47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161851"/>
            <a:ext cx="4909021" cy="352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22" y="6086048"/>
            <a:ext cx="2777802" cy="60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6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1258888" y="-171450"/>
            <a:ext cx="2520950" cy="71913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B-</a:t>
            </a:r>
            <a:r>
              <a:rPr lang="zh-CN" altLang="en-US" dirty="0" smtClean="0"/>
              <a:t>树的插入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96DE7FA-7C25-4CA2-A870-C25B97668BE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0" y="0"/>
          <a:ext cx="28892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286652" imgH="180953" progId="Visio.Drawing.11">
                  <p:embed/>
                </p:oleObj>
              </mc:Choice>
              <mc:Fallback>
                <p:oleObj name="Visio" r:id="rId3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8925" cy="10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0" y="1931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09968"/>
              </p:ext>
            </p:extLst>
          </p:nvPr>
        </p:nvGraphicFramePr>
        <p:xfrm>
          <a:off x="250825" y="620713"/>
          <a:ext cx="8893175" cy="568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5" imgW="6633336" imgH="3764639" progId="Visio.Drawing.11">
                  <p:embed/>
                </p:oleObj>
              </mc:Choice>
              <mc:Fallback>
                <p:oleObj name="Visio" r:id="rId5" imgW="6633336" imgH="37646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8893175" cy="56848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1979613" y="6207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插入</a:t>
            </a:r>
            <a:r>
              <a:rPr lang="en-US" altLang="zh-CN" b="1"/>
              <a:t>30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5003800" y="6207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插入</a:t>
            </a:r>
            <a:r>
              <a:rPr lang="en-US" altLang="zh-CN" b="1"/>
              <a:t>26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2195513" y="20605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插入</a:t>
            </a:r>
            <a:r>
              <a:rPr lang="en-US" altLang="zh-CN" b="1"/>
              <a:t>85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2339975" y="335756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插入</a:t>
            </a:r>
            <a:r>
              <a:rPr lang="en-US" altLang="zh-CN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823311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502058" cy="232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4327" y="948944"/>
            <a:ext cx="6938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例子：如下图所示的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阶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B-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树，请依次画出插入关键字值为</a:t>
            </a:r>
            <a:r>
              <a:rPr lang="en-US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30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26,85,7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之后的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B-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树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7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92" y="3717032"/>
            <a:ext cx="5598928" cy="232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8" y="332656"/>
            <a:ext cx="5502058" cy="232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80" y="2829408"/>
            <a:ext cx="2663813" cy="47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37312"/>
            <a:ext cx="2611014" cy="49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68344" y="98072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插入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30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47" y="3501008"/>
            <a:ext cx="5471217" cy="233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92" y="188640"/>
            <a:ext cx="5598928" cy="232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80" y="2708920"/>
            <a:ext cx="2611014" cy="49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50" y="5949280"/>
            <a:ext cx="2683544" cy="55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68344" y="98072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插入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26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648"/>
            <a:ext cx="5471217" cy="233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83" y="2708920"/>
            <a:ext cx="2683544" cy="55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3428999"/>
            <a:ext cx="5471217" cy="217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92" y="5805264"/>
            <a:ext cx="2665915" cy="68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0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6601"/>
            <a:ext cx="5471217" cy="217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7" y="2832866"/>
            <a:ext cx="2665915" cy="680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8344" y="98072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插入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85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97" y="3675447"/>
            <a:ext cx="5398884" cy="234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32" y="6165304"/>
            <a:ext cx="3460204" cy="5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42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5398884" cy="234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91" y="2822513"/>
            <a:ext cx="3460204" cy="5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36" y="3645024"/>
            <a:ext cx="5410803" cy="217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7" y="5887206"/>
            <a:ext cx="2855451" cy="5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0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6363"/>
            <a:ext cx="5410803" cy="217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819" y="2608545"/>
            <a:ext cx="2855451" cy="5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69" y="3428999"/>
            <a:ext cx="5198111" cy="245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093296"/>
            <a:ext cx="2960377" cy="46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30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32</TotalTime>
  <Words>53</Words>
  <Application>Microsoft Office PowerPoint</Application>
  <PresentationFormat>全屏显示(4:3)</PresentationFormat>
  <Paragraphs>13</Paragraphs>
  <Slides>12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凤舞九天</vt:lpstr>
      <vt:lpstr>Visio</vt:lpstr>
      <vt:lpstr>B树的插入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B树的插入</dc:title>
  <dc:creator>Sky123.Org</dc:creator>
  <cp:lastModifiedBy>Sky123.Org</cp:lastModifiedBy>
  <cp:revision>7</cp:revision>
  <dcterms:created xsi:type="dcterms:W3CDTF">2013-04-15T02:42:08Z</dcterms:created>
  <dcterms:modified xsi:type="dcterms:W3CDTF">2013-04-15T03:15:02Z</dcterms:modified>
</cp:coreProperties>
</file>