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15" autoAdjust="0"/>
    <p:restoredTop sz="86427" autoAdjust="0"/>
  </p:normalViewPr>
  <p:slideViewPr>
    <p:cSldViewPr>
      <p:cViewPr varScale="1">
        <p:scale>
          <a:sx n="61" d="100"/>
          <a:sy n="61" d="100"/>
        </p:scale>
        <p:origin x="-1440"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1" y="5214950"/>
            <a:ext cx="1472173" cy="1643050"/>
          </a:xfrm>
          <a:prstGeom prst="rect">
            <a:avLst/>
          </a:prstGeom>
          <a:noFill/>
          <a:ln>
            <a:noFill/>
          </a:ln>
        </p:spPr>
      </p:pic>
      <p:sp>
        <p:nvSpPr>
          <p:cNvPr id="2" name="标题 1"/>
          <p:cNvSpPr>
            <a:spLocks noGrp="1"/>
          </p:cNvSpPr>
          <p:nvPr>
            <p:ph type="ctrTitle"/>
          </p:nvPr>
        </p:nvSpPr>
        <p:spPr>
          <a:xfrm>
            <a:off x="685800" y="1214422"/>
            <a:ext cx="7772400" cy="1470025"/>
          </a:xfrm>
        </p:spPr>
        <p:txBody>
          <a:bodyPr/>
          <a:lstStyle>
            <a:lvl1pPr algn="ctr">
              <a:defRPr sz="4800" b="1"/>
            </a:lvl1pPr>
          </a:lstStyle>
          <a:p>
            <a:r>
              <a:rPr kumimoji="0" lang="zh-CN" altLang="en-US" smtClean="0"/>
              <a:t>单击此处编辑母版标题样式</a:t>
            </a:r>
            <a:endParaRPr kumimoji="0" lang="en-US" dirty="0"/>
          </a:p>
        </p:txBody>
      </p:sp>
      <p:sp>
        <p:nvSpPr>
          <p:cNvPr id="3" name="副标题 2"/>
          <p:cNvSpPr>
            <a:spLocks noGrp="1"/>
          </p:cNvSpPr>
          <p:nvPr>
            <p:ph type="subTitle" idx="1"/>
          </p:nvPr>
        </p:nvSpPr>
        <p:spPr>
          <a:xfrm>
            <a:off x="1521733" y="2759581"/>
            <a:ext cx="6100534" cy="1740989"/>
          </a:xfrm>
        </p:spPr>
        <p:txBody>
          <a:bodyPr anchor="t"/>
          <a:lstStyle>
            <a:lvl1pPr marL="0" indent="0" algn="ctr">
              <a:buNone/>
              <a:defRPr lang="zh-CN" altLang="en-US" b="1"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lvl1pPr>
              <a:defRPr b="1"/>
            </a:lvl1pPr>
          </a:lstStyle>
          <a:p>
            <a:fld id="{1C1DE59E-AF92-4EFE-8CDC-433B4F8ED568}" type="datetimeFigureOut">
              <a:rPr lang="zh-CN" altLang="en-US" smtClean="0"/>
              <a:pPr/>
              <a:t>2013/10/17</a:t>
            </a:fld>
            <a:endParaRPr lang="zh-CN" altLang="en-US"/>
          </a:p>
        </p:txBody>
      </p:sp>
      <p:sp>
        <p:nvSpPr>
          <p:cNvPr id="5" name="页脚占位符 4"/>
          <p:cNvSpPr>
            <a:spLocks noGrp="1"/>
          </p:cNvSpPr>
          <p:nvPr>
            <p:ph type="ftr" sz="quarter" idx="11"/>
          </p:nvPr>
        </p:nvSpPr>
        <p:spPr/>
        <p:txBody>
          <a:bodyPr/>
          <a:lstStyle>
            <a:lvl1pPr>
              <a:defRPr b="1"/>
            </a:lvl1pPr>
          </a:lstStyle>
          <a:p>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500176"/>
            <a:ext cx="8229600" cy="4714907"/>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1C1DE59E-AF92-4EFE-8CDC-433B4F8ED568}" type="datetimeFigureOut">
              <a:rPr lang="zh-CN" altLang="en-US" smtClean="0"/>
              <a:pPr/>
              <a:t>2013/10/17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366C9128-8BBE-43D3-B07D-635E849CFE30}" type="slidenum">
              <a:rPr lang="zh-CN" altLang="en-US" smtClean="0"/>
              <a:pPr/>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74638"/>
            <a:ext cx="1400156" cy="5940444"/>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758006" cy="594044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1C1DE59E-AF92-4EFE-8CDC-433B4F8ED568}" type="datetimeFigureOut">
              <a:rPr lang="zh-CN" altLang="en-US" smtClean="0"/>
              <a:pPr/>
              <a:t>2013/10/17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366C9128-8BBE-43D3-B07D-635E849CFE30}" type="slidenum">
              <a:rPr lang="zh-CN" altLang="en-US" smtClean="0"/>
              <a:pPr/>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1C1DE59E-AF92-4EFE-8CDC-433B4F8ED568}" type="datetimeFigureOut">
              <a:rPr lang="zh-CN" altLang="en-US" smtClean="0"/>
              <a:pPr/>
              <a:t>2013/10/17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366C9128-8BBE-43D3-B07D-635E849CFE30}" type="slidenum">
              <a:rPr lang="zh-CN" altLang="en-US" smtClean="0"/>
              <a:pPr/>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143369"/>
            <a:ext cx="7772400" cy="1362075"/>
          </a:xfrm>
        </p:spPr>
        <p:txBody>
          <a:bodyPr anchor="t"/>
          <a:lstStyle>
            <a:lvl1pPr algn="l">
              <a:defRPr sz="4000" b="1" cap="all"/>
            </a:lvl1pPr>
          </a:lstStyle>
          <a:p>
            <a:r>
              <a:rPr kumimoji="0" lang="zh-CN" altLang="en-US" smtClean="0"/>
              <a:t>单击此处编辑母版标题样式</a:t>
            </a:r>
            <a:endParaRPr kumimoji="0" lang="en-US" dirty="0"/>
          </a:p>
        </p:txBody>
      </p:sp>
      <p:sp>
        <p:nvSpPr>
          <p:cNvPr id="3" name="文本占位符 2"/>
          <p:cNvSpPr>
            <a:spLocks noGrp="1"/>
          </p:cNvSpPr>
          <p:nvPr>
            <p:ph type="body" idx="1"/>
          </p:nvPr>
        </p:nvSpPr>
        <p:spPr>
          <a:xfrm>
            <a:off x="722313" y="2643182"/>
            <a:ext cx="7772400" cy="1500187"/>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1C1DE59E-AF92-4EFE-8CDC-433B4F8ED568}" type="datetimeFigureOut">
              <a:rPr lang="zh-CN" altLang="en-US" smtClean="0"/>
              <a:pPr/>
              <a:t>2013/10/17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366C9128-8BBE-43D3-B07D-635E849CFE30}" type="slidenum">
              <a:rPr lang="zh-CN" altLang="en-US" smtClean="0"/>
              <a:pPr/>
              <a:t>‹#›</a:t>
            </a:fld>
            <a:endParaRPr lang="zh-CN" altLang="en-US"/>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2357430"/>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1C1DE59E-AF92-4EFE-8CDC-433B4F8ED568}" type="datetimeFigureOut">
              <a:rPr lang="zh-CN" altLang="en-US" smtClean="0"/>
              <a:pPr/>
              <a:t>2013/10/17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366C9128-8BBE-43D3-B07D-635E849CFE30}" type="slidenum">
              <a:rPr lang="zh-CN" altLang="en-US" smtClean="0"/>
              <a:pPr/>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1C1DE59E-AF92-4EFE-8CDC-433B4F8ED568}" type="datetimeFigureOut">
              <a:rPr lang="zh-CN" altLang="en-US" smtClean="0"/>
              <a:pPr/>
              <a:t>2013/10/17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366C9128-8BBE-43D3-B07D-635E849CFE30}" type="slidenum">
              <a:rPr lang="zh-CN" altLang="en-US" smtClean="0"/>
              <a:pPr/>
              <a:t>‹#›</a:t>
            </a:fld>
            <a:endParaRPr lang="zh-CN" altLang="en-US"/>
          </a:p>
        </p:txBody>
      </p:sp>
      <p:pic>
        <p:nvPicPr>
          <p:cNvPr id="11" name="图片 10"/>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1C1DE59E-AF92-4EFE-8CDC-433B4F8ED568}" type="datetimeFigureOut">
              <a:rPr lang="zh-CN" altLang="en-US" smtClean="0"/>
              <a:pPr/>
              <a:t>2013/10/17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366C9128-8BBE-43D3-B07D-635E849CFE30}" type="slidenum">
              <a:rPr lang="zh-CN" altLang="en-US" smtClean="0"/>
              <a:pPr/>
              <a:t>‹#›</a:t>
            </a:fld>
            <a:endParaRPr lang="zh-CN" altLang="en-US"/>
          </a:p>
        </p:txBody>
      </p:sp>
      <p:pic>
        <p:nvPicPr>
          <p:cNvPr id="7" name="图片 6"/>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1C1DE59E-AF92-4EFE-8CDC-433B4F8ED568}" type="datetimeFigureOut">
              <a:rPr lang="zh-CN" altLang="en-US" smtClean="0"/>
              <a:pPr/>
              <a:t>2013/10/17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366C9128-8BBE-43D3-B07D-635E849CFE30}" type="slidenum">
              <a:rPr lang="zh-CN" altLang="en-US" smtClean="0"/>
              <a:pPr/>
              <a:t>‹#›</a:t>
            </a:fld>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5" y="5357826"/>
            <a:ext cx="8226225" cy="768028"/>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428604"/>
            <a:ext cx="5111750" cy="48577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6" y="1357298"/>
            <a:ext cx="3008313" cy="392909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1C1DE59E-AF92-4EFE-8CDC-433B4F8ED568}" type="datetimeFigureOut">
              <a:rPr lang="zh-CN" altLang="en-US" smtClean="0"/>
              <a:pPr/>
              <a:t>2013/10/17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366C9128-8BBE-43D3-B07D-635E849CFE30}" type="slidenum">
              <a:rPr lang="zh-CN" altLang="en-US" smtClean="0"/>
              <a:pPr/>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214290"/>
            <a:ext cx="7448602" cy="781052"/>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1000108"/>
            <a:ext cx="7452360" cy="5214974"/>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0" y="6243633"/>
            <a:ext cx="3180375" cy="614367"/>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6492878"/>
            <a:ext cx="1676384" cy="365125"/>
          </a:xfrm>
        </p:spPr>
        <p:txBody>
          <a:bodyPr/>
          <a:lstStyle/>
          <a:p>
            <a:fld id="{1C1DE59E-AF92-4EFE-8CDC-433B4F8ED568}" type="datetimeFigureOut">
              <a:rPr lang="zh-CN" altLang="en-US" smtClean="0"/>
              <a:pPr/>
              <a:t>2013/10/17</a:t>
            </a:fld>
            <a:endParaRPr lang="zh-CN" altLang="en-US"/>
          </a:p>
        </p:txBody>
      </p:sp>
      <p:sp>
        <p:nvSpPr>
          <p:cNvPr id="6" name="页脚占位符 5"/>
          <p:cNvSpPr>
            <a:spLocks noGrp="1"/>
          </p:cNvSpPr>
          <p:nvPr>
            <p:ph type="ftr" sz="quarter" idx="11"/>
          </p:nvPr>
        </p:nvSpPr>
        <p:spPr>
          <a:xfrm>
            <a:off x="2285984" y="6492876"/>
            <a:ext cx="2643206" cy="365125"/>
          </a:xfrm>
        </p:spPr>
        <p:txBody>
          <a:bodyPr/>
          <a:lstStyle/>
          <a:p>
            <a:endParaRPr lang="zh-CN" altLang="en-US"/>
          </a:p>
        </p:txBody>
      </p:sp>
      <p:sp>
        <p:nvSpPr>
          <p:cNvPr id="7" name="灯片编号占位符 6"/>
          <p:cNvSpPr>
            <a:spLocks noGrp="1"/>
          </p:cNvSpPr>
          <p:nvPr>
            <p:ph type="sldNum" sz="quarter" idx="12"/>
          </p:nvPr>
        </p:nvSpPr>
        <p:spPr>
          <a:xfrm>
            <a:off x="683073" y="5347005"/>
            <a:ext cx="871200" cy="8712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366C9128-8BBE-43D3-B07D-635E849CFE30}" type="slidenum">
              <a:rPr lang="zh-CN" altLang="en-US" smtClean="0"/>
              <a:pPr/>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7776000" cy="114300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274320" rtlCol="0" anchor="ctr"/>
          <a:lstStyle>
            <a:lvl1pPr algn="l" eaLnBrk="1" latinLnBrk="0" hangingPunct="1">
              <a:defRPr kumimoji="0" sz="1200" b="1">
                <a:solidFill>
                  <a:schemeClr val="tx1"/>
                </a:solidFill>
              </a:defRPr>
            </a:lvl1pPr>
          </a:lstStyle>
          <a:p>
            <a:fld id="{1C1DE59E-AF92-4EFE-8CDC-433B4F8ED568}" type="datetimeFigureOut">
              <a:rPr lang="zh-CN" altLang="en-US" smtClean="0"/>
              <a:pPr/>
              <a:t>2013/10/17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b="1">
                <a:solidFill>
                  <a:schemeClr val="tx1"/>
                </a:solidFill>
              </a:defRPr>
            </a:lvl1pPr>
          </a:lstStyle>
          <a:p>
            <a:endParaRPr lang="zh-CN" alt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lang="zh-CN" altLang="en-US" sz="4400" b="1"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b="1" kern="1200">
          <a:solidFill>
            <a:schemeClr val="tx1"/>
          </a:solidFill>
          <a:latin typeface="黑体" pitchFamily="49" charset="-122"/>
          <a:ea typeface="黑体" pitchFamily="49" charset="-122"/>
          <a:cs typeface="+mn-cs"/>
        </a:defRPr>
      </a:lvl1pPr>
      <a:lvl2pPr marL="742950" indent="-285750" algn="l" rtl="0" eaLnBrk="1" latinLnBrk="0" hangingPunct="1">
        <a:spcBef>
          <a:spcPct val="20000"/>
        </a:spcBef>
        <a:buClr>
          <a:schemeClr val="tx2"/>
        </a:buClr>
        <a:buSzPct val="60000"/>
        <a:buFont typeface="Wingdings 2"/>
        <a:buChar char=""/>
        <a:defRPr kumimoji="0" sz="2800" b="1" kern="1200">
          <a:solidFill>
            <a:schemeClr val="tx1"/>
          </a:solidFill>
          <a:latin typeface="黑体" pitchFamily="49" charset="-122"/>
          <a:ea typeface="黑体" pitchFamily="49" charset="-122"/>
          <a:cs typeface="+mn-cs"/>
        </a:defRPr>
      </a:lvl2pPr>
      <a:lvl3pPr marL="1143000" indent="-228600" algn="l" rtl="0" eaLnBrk="1" latinLnBrk="0" hangingPunct="1">
        <a:spcBef>
          <a:spcPct val="20000"/>
        </a:spcBef>
        <a:buClr>
          <a:schemeClr val="tx2"/>
        </a:buClr>
        <a:buSzPct val="60000"/>
        <a:buFont typeface="Wingdings 2"/>
        <a:buChar char=""/>
        <a:defRPr kumimoji="0" sz="2400" b="1" kern="1200">
          <a:solidFill>
            <a:schemeClr val="tx1"/>
          </a:solidFill>
          <a:latin typeface="黑体" pitchFamily="49" charset="-122"/>
          <a:ea typeface="黑体" pitchFamily="49" charset="-122"/>
          <a:cs typeface="+mn-cs"/>
        </a:defRPr>
      </a:lvl3pPr>
      <a:lvl4pPr marL="1600200" indent="-228600" algn="l" rtl="0" eaLnBrk="1" latinLnBrk="0" hangingPunct="1">
        <a:spcBef>
          <a:spcPct val="20000"/>
        </a:spcBef>
        <a:buClr>
          <a:schemeClr val="tx2"/>
        </a:buClr>
        <a:buSzPct val="60000"/>
        <a:buFont typeface="Wingdings 2"/>
        <a:buChar char=""/>
        <a:defRPr kumimoji="0" sz="2000" b="1" kern="1200">
          <a:solidFill>
            <a:schemeClr val="tx1"/>
          </a:solidFill>
          <a:latin typeface="黑体" pitchFamily="49" charset="-122"/>
          <a:ea typeface="黑体" pitchFamily="49" charset="-122"/>
          <a:cs typeface="+mn-cs"/>
        </a:defRPr>
      </a:lvl4pPr>
      <a:lvl5pPr marL="2057400" indent="-228600" algn="l" rtl="0" eaLnBrk="1" latinLnBrk="0" hangingPunct="1">
        <a:spcBef>
          <a:spcPct val="20000"/>
        </a:spcBef>
        <a:buClr>
          <a:schemeClr val="tx2"/>
        </a:buClr>
        <a:buSzPct val="60000"/>
        <a:buFont typeface="Wingdings 2"/>
        <a:buChar char=""/>
        <a:defRPr kumimoji="0" sz="2000" b="1" kern="1200">
          <a:solidFill>
            <a:schemeClr val="tx1"/>
          </a:solidFill>
          <a:latin typeface="黑体" pitchFamily="49" charset="-122"/>
          <a:ea typeface="黑体" pitchFamily="49" charset="-122"/>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00100" y="1285860"/>
            <a:ext cx="7772400" cy="1975104"/>
          </a:xfrm>
        </p:spPr>
        <p:txBody>
          <a:bodyPr/>
          <a:lstStyle/>
          <a:p>
            <a:pPr algn="ctr"/>
            <a:r>
              <a:rPr lang="zh-CN" altLang="en-US" dirty="0" smtClean="0"/>
              <a:t>第一次讨论</a:t>
            </a:r>
            <a:endParaRPr lang="zh-CN" altLang="en-US" dirty="0"/>
          </a:p>
        </p:txBody>
      </p:sp>
    </p:spTree>
    <p:extLst>
      <p:ext uri="{BB962C8B-B14F-4D97-AF65-F5344CB8AC3E}">
        <p14:creationId xmlns:p14="http://schemas.microsoft.com/office/powerpoint/2010/main" val="42868582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题目：聪明的公司</a:t>
            </a:r>
            <a:r>
              <a:rPr lang="zh-CN" altLang="en-US" dirty="0" smtClean="0"/>
              <a:t>推销员</a:t>
            </a:r>
            <a:endParaRPr lang="zh-CN" altLang="en-US" dirty="0"/>
          </a:p>
        </p:txBody>
      </p:sp>
      <p:sp>
        <p:nvSpPr>
          <p:cNvPr id="3" name="内容占位符 2"/>
          <p:cNvSpPr>
            <a:spLocks noGrp="1"/>
          </p:cNvSpPr>
          <p:nvPr>
            <p:ph idx="1"/>
          </p:nvPr>
        </p:nvSpPr>
        <p:spPr>
          <a:xfrm>
            <a:off x="107504" y="1600200"/>
            <a:ext cx="8856984" cy="5257800"/>
          </a:xfrm>
        </p:spPr>
        <p:txBody>
          <a:bodyPr>
            <a:normAutofit fontScale="92500" lnSpcReduction="20000"/>
          </a:bodyPr>
          <a:lstStyle/>
          <a:p>
            <a:r>
              <a:rPr lang="zh-CN" altLang="en-US" dirty="0" smtClean="0"/>
              <a:t>描述</a:t>
            </a:r>
            <a:r>
              <a:rPr lang="zh-CN" altLang="en-US" dirty="0" smtClean="0"/>
              <a:t>：</a:t>
            </a:r>
            <a:endParaRPr lang="en-US" altLang="zh-CN" dirty="0" smtClean="0"/>
          </a:p>
          <a:p>
            <a:pPr lvl="1"/>
            <a:r>
              <a:rPr lang="zh-CN" altLang="en-US" dirty="0" smtClean="0"/>
              <a:t>一公司有</a:t>
            </a:r>
            <a:r>
              <a:rPr lang="en-US" altLang="zh-CN" dirty="0" smtClean="0"/>
              <a:t>n</a:t>
            </a:r>
            <a:r>
              <a:rPr lang="zh-CN" altLang="en-US" dirty="0" smtClean="0"/>
              <a:t>位推销员，预将公司的产品推销给</a:t>
            </a:r>
            <a:r>
              <a:rPr lang="en-US" altLang="zh-CN" dirty="0" smtClean="0"/>
              <a:t>n</a:t>
            </a:r>
            <a:r>
              <a:rPr lang="zh-CN" altLang="en-US" dirty="0" smtClean="0"/>
              <a:t>为顾客。由于顾客对公司产品的喜爱程度不一样，推销难度也是不一样的，因此公司根据顾客对公司的喜爱程度对每位顾客的推销难度进行了评分并将平分结果发给每位推销员。同时根据推销员的经验也对每位推销员进行了评分，位数越大的推销员经验越多。 公司要求经验越多的推销员负责越难推销的顾客。</a:t>
            </a:r>
            <a:endParaRPr lang="en-US" altLang="zh-CN" dirty="0" smtClean="0"/>
          </a:p>
          <a:p>
            <a:pPr lvl="1"/>
            <a:r>
              <a:rPr lang="zh-CN" altLang="en-US" dirty="0" smtClean="0"/>
              <a:t>各位推销员都是电脑高手，设计了程序最快的找到要推销的目标进行产品推销。</a:t>
            </a:r>
            <a:endParaRPr lang="en-US" altLang="zh-CN" dirty="0" smtClean="0"/>
          </a:p>
          <a:p>
            <a:pPr lvl="1"/>
            <a:r>
              <a:rPr lang="zh-CN" altLang="en-US" dirty="0" smtClean="0"/>
              <a:t>现你扮演第</a:t>
            </a:r>
            <a:r>
              <a:rPr lang="en-US" altLang="zh-CN" dirty="0" smtClean="0"/>
              <a:t>k</a:t>
            </a:r>
            <a:r>
              <a:rPr lang="zh-CN" altLang="en-US" dirty="0" smtClean="0"/>
              <a:t>位推销员，当你拿到公司给你的各位顾客的推销难度平分后，设计程序要求</a:t>
            </a:r>
            <a:r>
              <a:rPr lang="zh-CN" altLang="en-US" b="1" dirty="0" smtClean="0">
                <a:solidFill>
                  <a:srgbClr val="FFFF00"/>
                </a:solidFill>
              </a:rPr>
              <a:t>查询速度尽量快的找到你要推销的目标进行推销。</a:t>
            </a:r>
            <a:endParaRPr lang="en-US" altLang="zh-CN" b="1" dirty="0" smtClean="0">
              <a:solidFill>
                <a:srgbClr val="FFFF00"/>
              </a:solidFill>
            </a:endParaRPr>
          </a:p>
          <a:p>
            <a:pPr lvl="1"/>
            <a:r>
              <a:rPr lang="zh-CN" altLang="en-US" b="1" dirty="0" smtClean="0">
                <a:solidFill>
                  <a:srgbClr val="FFFF00"/>
                </a:solidFill>
              </a:rPr>
              <a:t>分析算法复杂度</a:t>
            </a:r>
            <a:endParaRPr lang="en-US" altLang="zh-CN" b="1" dirty="0" smtClean="0">
              <a:solidFill>
                <a:srgbClr val="FFFF00"/>
              </a:solidFill>
            </a:endParaRPr>
          </a:p>
          <a:p>
            <a:pPr lvl="1"/>
            <a:endParaRPr lang="zh-CN" altLang="en-US" dirty="0"/>
          </a:p>
        </p:txBody>
      </p:sp>
    </p:spTree>
    <p:extLst>
      <p:ext uri="{BB962C8B-B14F-4D97-AF65-F5344CB8AC3E}">
        <p14:creationId xmlns:p14="http://schemas.microsoft.com/office/powerpoint/2010/main" val="10986626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深色模板</Template>
  <TotalTime>249</TotalTime>
  <Words>174</Words>
  <Application>Microsoft Office PowerPoint</Application>
  <PresentationFormat>全屏显示(4:3)</PresentationFormat>
  <Paragraphs>7</Paragraphs>
  <Slides>2</Slides>
  <Notes>0</Notes>
  <HiddenSlides>0</HiddenSlides>
  <MMClips>0</MMClips>
  <ScaleCrop>false</ScaleCrop>
  <HeadingPairs>
    <vt:vector size="4" baseType="variant">
      <vt:variant>
        <vt:lpstr>主题</vt:lpstr>
      </vt:variant>
      <vt:variant>
        <vt:i4>1</vt:i4>
      </vt:variant>
      <vt:variant>
        <vt:lpstr>幻灯片标题</vt:lpstr>
      </vt:variant>
      <vt:variant>
        <vt:i4>2</vt:i4>
      </vt:variant>
    </vt:vector>
  </HeadingPairs>
  <TitlesOfParts>
    <vt:vector size="3" baseType="lpstr">
      <vt:lpstr>凤舞九天</vt:lpstr>
      <vt:lpstr>第一次讨论</vt:lpstr>
      <vt:lpstr>题目：聪明的公司推销员</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Debby</cp:lastModifiedBy>
  <cp:revision>27</cp:revision>
  <dcterms:created xsi:type="dcterms:W3CDTF">2012-07-12T03:08:52Z</dcterms:created>
  <dcterms:modified xsi:type="dcterms:W3CDTF">2013-10-17T08:13:20Z</dcterms:modified>
</cp:coreProperties>
</file>