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27" autoAdjust="0"/>
  </p:normalViewPr>
  <p:slideViewPr>
    <p:cSldViewPr>
      <p:cViewPr varScale="1">
        <p:scale>
          <a:sx n="56" d="100"/>
          <a:sy n="56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5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9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8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9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1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8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107D-4F63-4269-A945-E2E1DEE1DA89}" type="datetimeFigureOut">
              <a:rPr lang="zh-CN" altLang="en-US" smtClean="0"/>
              <a:t>2012-7-13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58F-C50F-4B94-A560-4F70E8FC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8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 smtClean="0"/>
              <a:t>设带头结点的线性链表中元素值为非零的正整数，试写出：</a:t>
            </a:r>
          </a:p>
          <a:p>
            <a:pPr lvl="1"/>
            <a:r>
              <a:rPr lang="zh-CN" altLang="en-US" sz="2400" dirty="0" smtClean="0"/>
              <a:t>求线性表中所有元素值之和的递归函数（空表返回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求线性表中元素最大值的递归函数（空表返回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求线性表中元素个数的递归函数（空表返回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文件名字为</a:t>
            </a:r>
            <a:r>
              <a:rPr lang="en-US" altLang="zh-CN" sz="2400" dirty="0" smtClean="0"/>
              <a:t>Recursive.cpp</a:t>
            </a:r>
            <a:r>
              <a:rPr lang="zh-CN" altLang="en-US" sz="2400" dirty="0" smtClean="0"/>
              <a:t>，里面不能有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函数原型为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FuncName</a:t>
            </a:r>
            <a:r>
              <a:rPr lang="en-US" altLang="zh-CN" sz="2400" dirty="0" smtClean="0"/>
              <a:t>(List L); </a:t>
            </a:r>
            <a:r>
              <a:rPr lang="zh-CN" altLang="en-US" sz="2400" dirty="0" smtClean="0"/>
              <a:t>函数名自拟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node{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data; 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node </a:t>
            </a:r>
            <a:r>
              <a:rPr lang="zh-CN" altLang="en-US" sz="2400" dirty="0" smtClean="0"/>
              <a:t>*</a:t>
            </a:r>
            <a:r>
              <a:rPr lang="en-US" altLang="zh-CN" sz="2400" smtClean="0"/>
              <a:t>next}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5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96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第三次测试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第三次测试</dc:title>
  <dc:creator>微软用户</dc:creator>
  <cp:lastModifiedBy>微软用户</cp:lastModifiedBy>
  <cp:revision>4</cp:revision>
  <dcterms:created xsi:type="dcterms:W3CDTF">2012-07-13T02:41:14Z</dcterms:created>
  <dcterms:modified xsi:type="dcterms:W3CDTF">2012-07-13T02:48:52Z</dcterms:modified>
</cp:coreProperties>
</file>