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1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1FF16-D1DA-4537-BC18-F8658BC7E53C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CD864-D61F-4BD7-877D-5E429FFEE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1" algn="ctr" eaLnBrk="1" hangingPunct="1"/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练习题</a:t>
            </a:r>
            <a:endParaRPr lang="zh-CN" altLang="en-US" sz="44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霍夫曼树与霍夫曼编码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6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已知字符</a:t>
            </a:r>
            <a:r>
              <a:rPr lang="en-US" altLang="zh-CN" b="1" dirty="0" err="1" smtClean="0"/>
              <a:t>a,b,c,d,e,f</a:t>
            </a:r>
            <a:r>
              <a:rPr lang="zh-CN" altLang="en-US" b="1" dirty="0" smtClean="0"/>
              <a:t>的出现频率分别为</a:t>
            </a:r>
            <a:r>
              <a:rPr lang="en-US" altLang="zh-CN" b="1" dirty="0" smtClean="0"/>
              <a:t>3,19,2,31,6,21</a:t>
            </a:r>
            <a:r>
              <a:rPr lang="zh-CN" altLang="en-US" b="1" dirty="0" smtClean="0"/>
              <a:t>，请给出最优编码并求出构造的霍夫曼树的</a:t>
            </a:r>
            <a:r>
              <a:rPr lang="en-US" altLang="zh-CN" b="1" dirty="0" smtClean="0"/>
              <a:t>WPL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361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2656"/>
            <a:ext cx="37909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0122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25153"/>
              </p:ext>
            </p:extLst>
          </p:nvPr>
        </p:nvGraphicFramePr>
        <p:xfrm>
          <a:off x="611560" y="1520743"/>
          <a:ext cx="3240360" cy="493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704656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字符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频率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编码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(a)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10100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(b)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19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100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(c)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10101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(d)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31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(e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1011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(f)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21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  <a:endParaRPr lang="zh-CN" altLang="en-US" sz="2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11960" y="566124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WPL=(1+1*2+1*3+1*4+2*5)=15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3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深绿色背景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14</TotalTime>
  <Words>70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深绿色背景</vt:lpstr>
      <vt:lpstr>练习题</vt:lpstr>
      <vt:lpstr>题目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练习题</dc:title>
  <dc:creator>Sky123.Org</dc:creator>
  <cp:lastModifiedBy>Sky123.Org</cp:lastModifiedBy>
  <cp:revision>2</cp:revision>
  <dcterms:created xsi:type="dcterms:W3CDTF">2013-04-24T00:44:27Z</dcterms:created>
  <dcterms:modified xsi:type="dcterms:W3CDTF">2013-04-24T00:59:12Z</dcterms:modified>
</cp:coreProperties>
</file>