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3"/>
  </p:notesMasterIdLst>
  <p:sldIdLst>
    <p:sldId id="274" r:id="rId3"/>
    <p:sldId id="256" r:id="rId4"/>
    <p:sldId id="258" r:id="rId5"/>
    <p:sldId id="261" r:id="rId6"/>
    <p:sldId id="263" r:id="rId7"/>
    <p:sldId id="264" r:id="rId8"/>
    <p:sldId id="265" r:id="rId9"/>
    <p:sldId id="266" r:id="rId10"/>
    <p:sldId id="271" r:id="rId11"/>
    <p:sldId id="272" r:id="rId12"/>
    <p:sldId id="295" r:id="rId13"/>
    <p:sldId id="273" r:id="rId14"/>
    <p:sldId id="276" r:id="rId15"/>
    <p:sldId id="279" r:id="rId16"/>
    <p:sldId id="281" r:id="rId17"/>
    <p:sldId id="278" r:id="rId18"/>
    <p:sldId id="283" r:id="rId19"/>
    <p:sldId id="298" r:id="rId20"/>
    <p:sldId id="275" r:id="rId21"/>
    <p:sldId id="259" r:id="rId22"/>
    <p:sldId id="282" r:id="rId23"/>
    <p:sldId id="290" r:id="rId24"/>
    <p:sldId id="296" r:id="rId25"/>
    <p:sldId id="302" r:id="rId26"/>
    <p:sldId id="285" r:id="rId27"/>
    <p:sldId id="277" r:id="rId28"/>
    <p:sldId id="293" r:id="rId29"/>
    <p:sldId id="291" r:id="rId30"/>
    <p:sldId id="300" r:id="rId31"/>
    <p:sldId id="289" r:id="rId32"/>
    <p:sldId id="292" r:id="rId33"/>
    <p:sldId id="301" r:id="rId34"/>
    <p:sldId id="297" r:id="rId35"/>
    <p:sldId id="257" r:id="rId36"/>
    <p:sldId id="270" r:id="rId37"/>
    <p:sldId id="267" r:id="rId38"/>
    <p:sldId id="268" r:id="rId39"/>
    <p:sldId id="269" r:id="rId40"/>
    <p:sldId id="294" r:id="rId41"/>
    <p:sldId id="299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27" autoAdjust="0"/>
  </p:normalViewPr>
  <p:slideViewPr>
    <p:cSldViewPr>
      <p:cViewPr varScale="1">
        <p:scale>
          <a:sx n="64" d="100"/>
          <a:sy n="64" d="100"/>
        </p:scale>
        <p:origin x="9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slide" Target="../slides/slide8.xml"/><Relationship Id="rId1" Type="http://schemas.openxmlformats.org/officeDocument/2006/relationships/slide" Target="../slides/slide3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hyperlink" Target="2-9&#20132;&#25442;&#25490;&#24207;.pptx" TargetMode="External"/><Relationship Id="rId2" Type="http://schemas.openxmlformats.org/officeDocument/2006/relationships/hyperlink" Target="2-8&#31616;&#21333;&#36873;&#25321;&#25490;&#24207;.pptx" TargetMode="External"/><Relationship Id="rId1" Type="http://schemas.openxmlformats.org/officeDocument/2006/relationships/hyperlink" Target="2-7&#31616;&#21333;&#25554;&#20837;&#25490;&#24207;.pptx" TargetMode="Externa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hyperlink" Target="2-15&#32034;&#24341;&#26597;&#25214;.pptx" TargetMode="External"/><Relationship Id="rId2" Type="http://schemas.openxmlformats.org/officeDocument/2006/relationships/hyperlink" Target="2-14&#20108;&#20998;&#26597;&#25214;.pptx" TargetMode="External"/><Relationship Id="rId1" Type="http://schemas.openxmlformats.org/officeDocument/2006/relationships/hyperlink" Target="2-13&#39034;&#24207;&#26597;&#25214;.pptx" TargetMode="External"/><Relationship Id="rId5" Type="http://schemas.openxmlformats.org/officeDocument/2006/relationships/hyperlink" Target="7-&#23383;&#20856;&#26641;.pptx" TargetMode="External"/><Relationship Id="rId4" Type="http://schemas.openxmlformats.org/officeDocument/2006/relationships/hyperlink" Target="2-16&#21704;&#24076;&#26597;&#25214;.pptx" TargetMode="Externa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hyperlink" Target="5&#32034;&#24341;&#26597;&#25214;.pptx" TargetMode="External"/><Relationship Id="rId2" Type="http://schemas.openxmlformats.org/officeDocument/2006/relationships/hyperlink" Target="4-1&#20108;&#20998;&#26597;&#25214;.pptx" TargetMode="External"/><Relationship Id="rId1" Type="http://schemas.openxmlformats.org/officeDocument/2006/relationships/hyperlink" Target="3-1&#39034;&#24207;&#26597;&#25214;.pptx" TargetMode="External"/><Relationship Id="rId5" Type="http://schemas.openxmlformats.org/officeDocument/2006/relationships/hyperlink" Target="7-&#23383;&#20856;&#26641;.pptx" TargetMode="External"/><Relationship Id="rId4" Type="http://schemas.openxmlformats.org/officeDocument/2006/relationships/hyperlink" Target="6-1&#21704;&#24076;&#26597;&#25214;.pptx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855CFC-666D-41BB-A9A8-55BA0F7A7CA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1A6AA20-6A72-48C4-BB5C-990ACE207281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>
              <a:hlinkClick xmlns:r="http://schemas.openxmlformats.org/officeDocument/2006/relationships" r:id="rId1" action="ppaction://hlinksldjump"/>
            </a:rPr>
            <a:t>输入</a:t>
          </a:r>
          <a:endParaRPr lang="zh-CN" altLang="en-US" dirty="0"/>
        </a:p>
      </dgm:t>
    </dgm:pt>
    <dgm:pt modelId="{C56D1393-4C1C-4258-BBBB-005ACBD19AAD}" type="parTrans" cxnId="{AA49DF5F-8C61-4727-A1F8-DBFCE7F3F807}">
      <dgm:prSet/>
      <dgm:spPr/>
      <dgm:t>
        <a:bodyPr/>
        <a:lstStyle/>
        <a:p>
          <a:endParaRPr lang="zh-CN" altLang="en-US"/>
        </a:p>
      </dgm:t>
    </dgm:pt>
    <dgm:pt modelId="{63DB1358-104A-48F7-847F-704E2734D9E7}" type="sibTrans" cxnId="{AA49DF5F-8C61-4727-A1F8-DBFCE7F3F807}">
      <dgm:prSet/>
      <dgm:spPr/>
      <dgm:t>
        <a:bodyPr/>
        <a:lstStyle/>
        <a:p>
          <a:endParaRPr lang="zh-CN" altLang="en-US"/>
        </a:p>
      </dgm:t>
    </dgm:pt>
    <dgm:pt modelId="{E41D007C-5A7D-4E4B-BBDD-D92EACFDC45D}">
      <dgm:prSet phldrT="[文本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>
              <a:hlinkClick xmlns:r="http://schemas.openxmlformats.org/officeDocument/2006/relationships" r:id="rId2" action="ppaction://hlinksldjump"/>
            </a:rPr>
            <a:t>算法</a:t>
          </a:r>
          <a:endParaRPr lang="zh-CN" altLang="en-US" dirty="0"/>
        </a:p>
      </dgm:t>
    </dgm:pt>
    <dgm:pt modelId="{63111E2F-04CE-41C2-B8BB-3F06FA33A1E4}" type="parTrans" cxnId="{192D6DB9-181F-45E8-A58F-EF1ADBF92A89}">
      <dgm:prSet/>
      <dgm:spPr/>
      <dgm:t>
        <a:bodyPr/>
        <a:lstStyle/>
        <a:p>
          <a:endParaRPr lang="zh-CN" altLang="en-US"/>
        </a:p>
      </dgm:t>
    </dgm:pt>
    <dgm:pt modelId="{63D8D29A-C623-4B88-B74B-D58B1D8DFDEA}" type="sibTrans" cxnId="{192D6DB9-181F-45E8-A58F-EF1ADBF92A89}">
      <dgm:prSet/>
      <dgm:spPr/>
      <dgm:t>
        <a:bodyPr/>
        <a:lstStyle/>
        <a:p>
          <a:endParaRPr lang="zh-CN" altLang="en-US"/>
        </a:p>
      </dgm:t>
    </dgm:pt>
    <dgm:pt modelId="{C4DF0C47-6B14-43BA-B783-A4E895096411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>
              <a:hlinkClick xmlns:r="http://schemas.openxmlformats.org/officeDocument/2006/relationships" r:id="rId3" action="ppaction://hlinksldjump"/>
            </a:rPr>
            <a:t>输出</a:t>
          </a:r>
          <a:endParaRPr lang="zh-CN" altLang="en-US" dirty="0"/>
        </a:p>
      </dgm:t>
    </dgm:pt>
    <dgm:pt modelId="{01227E6C-FCC8-4F6C-B645-349BFCBD344D}" type="parTrans" cxnId="{183499B4-8F9C-4795-9FCF-71CD3C0BDF25}">
      <dgm:prSet/>
      <dgm:spPr/>
      <dgm:t>
        <a:bodyPr/>
        <a:lstStyle/>
        <a:p>
          <a:endParaRPr lang="zh-CN" altLang="en-US"/>
        </a:p>
      </dgm:t>
    </dgm:pt>
    <dgm:pt modelId="{F0A81DA4-A7A7-4BE8-ABB8-F5DF868A2CF8}" type="sibTrans" cxnId="{183499B4-8F9C-4795-9FCF-71CD3C0BDF25}">
      <dgm:prSet/>
      <dgm:spPr/>
      <dgm:t>
        <a:bodyPr/>
        <a:lstStyle/>
        <a:p>
          <a:endParaRPr lang="zh-CN" altLang="en-US"/>
        </a:p>
      </dgm:t>
    </dgm:pt>
    <dgm:pt modelId="{FC0D892C-BBC6-4BFE-8AC4-00CD2AEA71A0}" type="pres">
      <dgm:prSet presAssocID="{78855CFC-666D-41BB-A9A8-55BA0F7A7CA6}" presName="CompostProcess" presStyleCnt="0">
        <dgm:presLayoutVars>
          <dgm:dir/>
          <dgm:resizeHandles val="exact"/>
        </dgm:presLayoutVars>
      </dgm:prSet>
      <dgm:spPr/>
    </dgm:pt>
    <dgm:pt modelId="{E84D8DCF-38F8-4090-B31C-B930139A42D3}" type="pres">
      <dgm:prSet presAssocID="{78855CFC-666D-41BB-A9A8-55BA0F7A7CA6}" presName="arrow" presStyleLbl="bgShp" presStyleIdx="0" presStyleCnt="1"/>
      <dgm:spPr/>
    </dgm:pt>
    <dgm:pt modelId="{52988ACB-C0ED-4A27-8E95-21EA3FB6C2C3}" type="pres">
      <dgm:prSet presAssocID="{78855CFC-666D-41BB-A9A8-55BA0F7A7CA6}" presName="linearProcess" presStyleCnt="0"/>
      <dgm:spPr/>
    </dgm:pt>
    <dgm:pt modelId="{2452D4DD-06B6-46BC-86AF-7363C95DE81D}" type="pres">
      <dgm:prSet presAssocID="{E1A6AA20-6A72-48C4-BB5C-990ACE207281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CE769E-17EB-4596-BEC8-82A0C66508E0}" type="pres">
      <dgm:prSet presAssocID="{63DB1358-104A-48F7-847F-704E2734D9E7}" presName="sibTrans" presStyleCnt="0"/>
      <dgm:spPr/>
    </dgm:pt>
    <dgm:pt modelId="{6A43D5E1-AFE0-432B-8536-0040681F8FA1}" type="pres">
      <dgm:prSet presAssocID="{E41D007C-5A7D-4E4B-BBDD-D92EACFDC45D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F6BDF3-6450-4279-B446-1EB1139D856C}" type="pres">
      <dgm:prSet presAssocID="{63D8D29A-C623-4B88-B74B-D58B1D8DFDEA}" presName="sibTrans" presStyleCnt="0"/>
      <dgm:spPr/>
    </dgm:pt>
    <dgm:pt modelId="{E498D9CC-8BBE-43F7-B6E8-E989A4E5AEDF}" type="pres">
      <dgm:prSet presAssocID="{C4DF0C47-6B14-43BA-B783-A4E895096411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A49DF5F-8C61-4727-A1F8-DBFCE7F3F807}" srcId="{78855CFC-666D-41BB-A9A8-55BA0F7A7CA6}" destId="{E1A6AA20-6A72-48C4-BB5C-990ACE207281}" srcOrd="0" destOrd="0" parTransId="{C56D1393-4C1C-4258-BBBB-005ACBD19AAD}" sibTransId="{63DB1358-104A-48F7-847F-704E2734D9E7}"/>
    <dgm:cxn modelId="{F8AFE61B-0EF6-41B7-9941-F6AD4219338F}" type="presOf" srcId="{E1A6AA20-6A72-48C4-BB5C-990ACE207281}" destId="{2452D4DD-06B6-46BC-86AF-7363C95DE81D}" srcOrd="0" destOrd="0" presId="urn:microsoft.com/office/officeart/2005/8/layout/hProcess9"/>
    <dgm:cxn modelId="{183499B4-8F9C-4795-9FCF-71CD3C0BDF25}" srcId="{78855CFC-666D-41BB-A9A8-55BA0F7A7CA6}" destId="{C4DF0C47-6B14-43BA-B783-A4E895096411}" srcOrd="2" destOrd="0" parTransId="{01227E6C-FCC8-4F6C-B645-349BFCBD344D}" sibTransId="{F0A81DA4-A7A7-4BE8-ABB8-F5DF868A2CF8}"/>
    <dgm:cxn modelId="{078120FE-6068-466A-ABC6-2743172D85C7}" type="presOf" srcId="{C4DF0C47-6B14-43BA-B783-A4E895096411}" destId="{E498D9CC-8BBE-43F7-B6E8-E989A4E5AEDF}" srcOrd="0" destOrd="0" presId="urn:microsoft.com/office/officeart/2005/8/layout/hProcess9"/>
    <dgm:cxn modelId="{DDA021DD-A7F3-4FF2-899E-CF7E4321904C}" type="presOf" srcId="{E41D007C-5A7D-4E4B-BBDD-D92EACFDC45D}" destId="{6A43D5E1-AFE0-432B-8536-0040681F8FA1}" srcOrd="0" destOrd="0" presId="urn:microsoft.com/office/officeart/2005/8/layout/hProcess9"/>
    <dgm:cxn modelId="{192D6DB9-181F-45E8-A58F-EF1ADBF92A89}" srcId="{78855CFC-666D-41BB-A9A8-55BA0F7A7CA6}" destId="{E41D007C-5A7D-4E4B-BBDD-D92EACFDC45D}" srcOrd="1" destOrd="0" parTransId="{63111E2F-04CE-41C2-B8BB-3F06FA33A1E4}" sibTransId="{63D8D29A-C623-4B88-B74B-D58B1D8DFDEA}"/>
    <dgm:cxn modelId="{CDEDB183-3CB5-4B48-B0AB-58B285DE5D78}" type="presOf" srcId="{78855CFC-666D-41BB-A9A8-55BA0F7A7CA6}" destId="{FC0D892C-BBC6-4BFE-8AC4-00CD2AEA71A0}" srcOrd="0" destOrd="0" presId="urn:microsoft.com/office/officeart/2005/8/layout/hProcess9"/>
    <dgm:cxn modelId="{672AE88F-F8CE-4E5A-B28A-446B2119D821}" type="presParOf" srcId="{FC0D892C-BBC6-4BFE-8AC4-00CD2AEA71A0}" destId="{E84D8DCF-38F8-4090-B31C-B930139A42D3}" srcOrd="0" destOrd="0" presId="urn:microsoft.com/office/officeart/2005/8/layout/hProcess9"/>
    <dgm:cxn modelId="{90F5E585-0702-47E0-8A66-37F9C5A9DB74}" type="presParOf" srcId="{FC0D892C-BBC6-4BFE-8AC4-00CD2AEA71A0}" destId="{52988ACB-C0ED-4A27-8E95-21EA3FB6C2C3}" srcOrd="1" destOrd="0" presId="urn:microsoft.com/office/officeart/2005/8/layout/hProcess9"/>
    <dgm:cxn modelId="{66161F8E-030C-424D-B355-C1AD080667A5}" type="presParOf" srcId="{52988ACB-C0ED-4A27-8E95-21EA3FB6C2C3}" destId="{2452D4DD-06B6-46BC-86AF-7363C95DE81D}" srcOrd="0" destOrd="0" presId="urn:microsoft.com/office/officeart/2005/8/layout/hProcess9"/>
    <dgm:cxn modelId="{6E104C84-D9A1-415E-9C3D-2B22D5C66F23}" type="presParOf" srcId="{52988ACB-C0ED-4A27-8E95-21EA3FB6C2C3}" destId="{C7CE769E-17EB-4596-BEC8-82A0C66508E0}" srcOrd="1" destOrd="0" presId="urn:microsoft.com/office/officeart/2005/8/layout/hProcess9"/>
    <dgm:cxn modelId="{08C23CF9-D2BB-4D8A-B1F2-CE2328798C63}" type="presParOf" srcId="{52988ACB-C0ED-4A27-8E95-21EA3FB6C2C3}" destId="{6A43D5E1-AFE0-432B-8536-0040681F8FA1}" srcOrd="2" destOrd="0" presId="urn:microsoft.com/office/officeart/2005/8/layout/hProcess9"/>
    <dgm:cxn modelId="{88931AD4-B634-4852-B276-78915F833046}" type="presParOf" srcId="{52988ACB-C0ED-4A27-8E95-21EA3FB6C2C3}" destId="{71F6BDF3-6450-4279-B446-1EB1139D856C}" srcOrd="3" destOrd="0" presId="urn:microsoft.com/office/officeart/2005/8/layout/hProcess9"/>
    <dgm:cxn modelId="{92537943-A6FB-4CBD-A3C0-5C766B647892}" type="presParOf" srcId="{52988ACB-C0ED-4A27-8E95-21EA3FB6C2C3}" destId="{E498D9CC-8BBE-43F7-B6E8-E989A4E5AED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09EF8B-A0E4-4F23-AA12-67AE4531A3E4}" type="doc">
      <dgm:prSet loTypeId="urn:microsoft.com/office/officeart/2005/8/layout/architecture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A40926-5A00-4212-830C-6C3C4050B8D3}">
      <dgm:prSet phldrT="[文本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mtClean="0"/>
            <a:t>电话号码本</a:t>
          </a:r>
          <a:endParaRPr lang="zh-CN" altLang="en-US" dirty="0"/>
        </a:p>
      </dgm:t>
    </dgm:pt>
    <dgm:pt modelId="{78ED2E34-A342-44B3-9526-599B34BDDE8A}" type="parTrans" cxnId="{36C96D36-9156-440A-B9CC-B5DDEF2A8623}">
      <dgm:prSet/>
      <dgm:spPr/>
      <dgm:t>
        <a:bodyPr/>
        <a:lstStyle/>
        <a:p>
          <a:endParaRPr lang="zh-CN" altLang="en-US"/>
        </a:p>
      </dgm:t>
    </dgm:pt>
    <dgm:pt modelId="{69F46E1C-69B6-4828-BB65-D7945981990E}" type="sibTrans" cxnId="{36C96D36-9156-440A-B9CC-B5DDEF2A8623}">
      <dgm:prSet/>
      <dgm:spPr/>
      <dgm:t>
        <a:bodyPr/>
        <a:lstStyle/>
        <a:p>
          <a:endParaRPr lang="zh-CN" altLang="en-US"/>
        </a:p>
      </dgm:t>
    </dgm:pt>
    <dgm:pt modelId="{B7B5C8FD-E8CA-405E-95D1-0C6C323CB193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姓名</a:t>
          </a:r>
          <a:endParaRPr lang="zh-CN" altLang="en-US" dirty="0"/>
        </a:p>
      </dgm:t>
    </dgm:pt>
    <dgm:pt modelId="{30CE6A3E-A7F1-47F7-800F-91EA8F756570}" type="parTrans" cxnId="{1275291D-4C54-4CD6-8965-5ACA15525F0F}">
      <dgm:prSet/>
      <dgm:spPr/>
      <dgm:t>
        <a:bodyPr/>
        <a:lstStyle/>
        <a:p>
          <a:endParaRPr lang="zh-CN" altLang="en-US"/>
        </a:p>
      </dgm:t>
    </dgm:pt>
    <dgm:pt modelId="{6021E959-C22B-411A-8C51-34525515A2B8}" type="sibTrans" cxnId="{1275291D-4C54-4CD6-8965-5ACA15525F0F}">
      <dgm:prSet/>
      <dgm:spPr/>
      <dgm:t>
        <a:bodyPr/>
        <a:lstStyle/>
        <a:p>
          <a:endParaRPr lang="zh-CN" altLang="en-US"/>
        </a:p>
      </dgm:t>
    </dgm:pt>
    <dgm:pt modelId="{A7015F73-A67D-4D66-B92E-D2A67EA04D47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电话号码</a:t>
          </a:r>
          <a:endParaRPr lang="zh-CN" altLang="en-US" dirty="0"/>
        </a:p>
      </dgm:t>
    </dgm:pt>
    <dgm:pt modelId="{CB04C4F1-405C-4BEE-BA9E-0C08E15614DD}" type="parTrans" cxnId="{D1DDEDF1-A9AB-44C8-A722-A11815D166ED}">
      <dgm:prSet/>
      <dgm:spPr/>
      <dgm:t>
        <a:bodyPr/>
        <a:lstStyle/>
        <a:p>
          <a:endParaRPr lang="zh-CN" altLang="en-US"/>
        </a:p>
      </dgm:t>
    </dgm:pt>
    <dgm:pt modelId="{40717314-944A-4F0F-A584-A4F1011FAD47}" type="sibTrans" cxnId="{D1DDEDF1-A9AB-44C8-A722-A11815D166ED}">
      <dgm:prSet/>
      <dgm:spPr/>
      <dgm:t>
        <a:bodyPr/>
        <a:lstStyle/>
        <a:p>
          <a:endParaRPr lang="zh-CN" altLang="en-US"/>
        </a:p>
      </dgm:t>
    </dgm:pt>
    <dgm:pt modelId="{F25A80FE-5080-47CE-A8E6-12E03BFAA113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地址</a:t>
          </a:r>
          <a:endParaRPr lang="zh-CN" altLang="en-US" dirty="0"/>
        </a:p>
      </dgm:t>
    </dgm:pt>
    <dgm:pt modelId="{FA11A280-BDAF-4DA5-91BE-DA1C445993E5}" type="parTrans" cxnId="{70314CA0-96D1-46DD-BDEC-C9CA90C5F32B}">
      <dgm:prSet/>
      <dgm:spPr/>
      <dgm:t>
        <a:bodyPr/>
        <a:lstStyle/>
        <a:p>
          <a:endParaRPr lang="zh-CN" altLang="en-US"/>
        </a:p>
      </dgm:t>
    </dgm:pt>
    <dgm:pt modelId="{DD850762-A3B4-44F8-8A52-962495AF24AB}" type="sibTrans" cxnId="{70314CA0-96D1-46DD-BDEC-C9CA90C5F32B}">
      <dgm:prSet/>
      <dgm:spPr/>
      <dgm:t>
        <a:bodyPr/>
        <a:lstStyle/>
        <a:p>
          <a:endParaRPr lang="zh-CN" altLang="en-US"/>
        </a:p>
      </dgm:t>
    </dgm:pt>
    <dgm:pt modelId="{2C3D4AF3-6F71-4EE6-BB0A-9F63C8B4A36E}" type="pres">
      <dgm:prSet presAssocID="{DF09EF8B-A0E4-4F23-AA12-67AE4531A3E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B897E88-A19A-4F07-BD34-D0D73B873118}" type="pres">
      <dgm:prSet presAssocID="{82A40926-5A00-4212-830C-6C3C4050B8D3}" presName="vertOne" presStyleCnt="0"/>
      <dgm:spPr/>
    </dgm:pt>
    <dgm:pt modelId="{CE0C60CC-2F71-44A0-8EBF-B24A6D5BEFA9}" type="pres">
      <dgm:prSet presAssocID="{82A40926-5A00-4212-830C-6C3C4050B8D3}" presName="txOne" presStyleLbl="node0" presStyleIdx="0" presStyleCnt="1" custLinFactY="9807" custLinFactNeighborX="772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6B8F991-7D36-4E5D-B267-7C6205CA8D58}" type="pres">
      <dgm:prSet presAssocID="{82A40926-5A00-4212-830C-6C3C4050B8D3}" presName="parTransOne" presStyleCnt="0"/>
      <dgm:spPr/>
    </dgm:pt>
    <dgm:pt modelId="{AC4AE6DE-FFA5-43DF-91CB-955A9B2A1A13}" type="pres">
      <dgm:prSet presAssocID="{82A40926-5A00-4212-830C-6C3C4050B8D3}" presName="horzOne" presStyleCnt="0"/>
      <dgm:spPr/>
    </dgm:pt>
    <dgm:pt modelId="{99C34928-567A-4FAF-B15C-F74B0291D355}" type="pres">
      <dgm:prSet presAssocID="{B7B5C8FD-E8CA-405E-95D1-0C6C323CB193}" presName="vertTwo" presStyleCnt="0"/>
      <dgm:spPr/>
    </dgm:pt>
    <dgm:pt modelId="{60DF015C-143A-455F-A1B3-A9547BDB70E9}" type="pres">
      <dgm:prSet presAssocID="{B7B5C8FD-E8CA-405E-95D1-0C6C323CB193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25E241-0C2B-4C3C-8093-7EE54FB5616F}" type="pres">
      <dgm:prSet presAssocID="{B7B5C8FD-E8CA-405E-95D1-0C6C323CB193}" presName="horzTwo" presStyleCnt="0"/>
      <dgm:spPr/>
    </dgm:pt>
    <dgm:pt modelId="{B9DB1954-0EC1-42A1-BEBE-7B85DABE723F}" type="pres">
      <dgm:prSet presAssocID="{6021E959-C22B-411A-8C51-34525515A2B8}" presName="sibSpaceTwo" presStyleCnt="0"/>
      <dgm:spPr/>
    </dgm:pt>
    <dgm:pt modelId="{58A42297-D619-4E92-8B6C-34CC030BDBF4}" type="pres">
      <dgm:prSet presAssocID="{A7015F73-A67D-4D66-B92E-D2A67EA04D47}" presName="vertTwo" presStyleCnt="0"/>
      <dgm:spPr/>
    </dgm:pt>
    <dgm:pt modelId="{0210123B-F17E-4EB5-89A8-258905D95305}" type="pres">
      <dgm:prSet presAssocID="{A7015F73-A67D-4D66-B92E-D2A67EA04D47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5C7212-1F89-4809-82FC-EE191213C9FE}" type="pres">
      <dgm:prSet presAssocID="{A7015F73-A67D-4D66-B92E-D2A67EA04D47}" presName="horzTwo" presStyleCnt="0"/>
      <dgm:spPr/>
    </dgm:pt>
    <dgm:pt modelId="{1E657076-7414-49CB-9AA2-32F581DB9B66}" type="pres">
      <dgm:prSet presAssocID="{40717314-944A-4F0F-A584-A4F1011FAD47}" presName="sibSpaceTwo" presStyleCnt="0"/>
      <dgm:spPr/>
    </dgm:pt>
    <dgm:pt modelId="{A03F0832-BCD0-4B25-92C3-6714347EE9AE}" type="pres">
      <dgm:prSet presAssocID="{F25A80FE-5080-47CE-A8E6-12E03BFAA113}" presName="vertTwo" presStyleCnt="0"/>
      <dgm:spPr/>
    </dgm:pt>
    <dgm:pt modelId="{DF4BA545-7EA3-484C-BE4E-252BEABA0064}" type="pres">
      <dgm:prSet presAssocID="{F25A80FE-5080-47CE-A8E6-12E03BFAA113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57F7F49-5C8E-4970-8B05-3776A5C6DD4E}" type="pres">
      <dgm:prSet presAssocID="{F25A80FE-5080-47CE-A8E6-12E03BFAA113}" presName="horzTwo" presStyleCnt="0"/>
      <dgm:spPr/>
    </dgm:pt>
  </dgm:ptLst>
  <dgm:cxnLst>
    <dgm:cxn modelId="{FEEB91A9-B0F5-4B5E-8D3C-DE2DDAC0FF5B}" type="presOf" srcId="{82A40926-5A00-4212-830C-6C3C4050B8D3}" destId="{CE0C60CC-2F71-44A0-8EBF-B24A6D5BEFA9}" srcOrd="0" destOrd="0" presId="urn:microsoft.com/office/officeart/2005/8/layout/architecture"/>
    <dgm:cxn modelId="{7BEB9789-3BDB-4CA2-B748-7DD2D5EF04F8}" type="presOf" srcId="{F25A80FE-5080-47CE-A8E6-12E03BFAA113}" destId="{DF4BA545-7EA3-484C-BE4E-252BEABA0064}" srcOrd="0" destOrd="0" presId="urn:microsoft.com/office/officeart/2005/8/layout/architecture"/>
    <dgm:cxn modelId="{D1DDEDF1-A9AB-44C8-A722-A11815D166ED}" srcId="{82A40926-5A00-4212-830C-6C3C4050B8D3}" destId="{A7015F73-A67D-4D66-B92E-D2A67EA04D47}" srcOrd="1" destOrd="0" parTransId="{CB04C4F1-405C-4BEE-BA9E-0C08E15614DD}" sibTransId="{40717314-944A-4F0F-A584-A4F1011FAD47}"/>
    <dgm:cxn modelId="{70314CA0-96D1-46DD-BDEC-C9CA90C5F32B}" srcId="{82A40926-5A00-4212-830C-6C3C4050B8D3}" destId="{F25A80FE-5080-47CE-A8E6-12E03BFAA113}" srcOrd="2" destOrd="0" parTransId="{FA11A280-BDAF-4DA5-91BE-DA1C445993E5}" sibTransId="{DD850762-A3B4-44F8-8A52-962495AF24AB}"/>
    <dgm:cxn modelId="{C157CB5A-42E7-4248-9B0D-E96A5442F80E}" type="presOf" srcId="{A7015F73-A67D-4D66-B92E-D2A67EA04D47}" destId="{0210123B-F17E-4EB5-89A8-258905D95305}" srcOrd="0" destOrd="0" presId="urn:microsoft.com/office/officeart/2005/8/layout/architecture"/>
    <dgm:cxn modelId="{49914A89-1E46-4A25-B505-7D392B94B18C}" type="presOf" srcId="{DF09EF8B-A0E4-4F23-AA12-67AE4531A3E4}" destId="{2C3D4AF3-6F71-4EE6-BB0A-9F63C8B4A36E}" srcOrd="0" destOrd="0" presId="urn:microsoft.com/office/officeart/2005/8/layout/architecture"/>
    <dgm:cxn modelId="{4210C36E-FDC5-48AA-BEEA-B0A11113A825}" type="presOf" srcId="{B7B5C8FD-E8CA-405E-95D1-0C6C323CB193}" destId="{60DF015C-143A-455F-A1B3-A9547BDB70E9}" srcOrd="0" destOrd="0" presId="urn:microsoft.com/office/officeart/2005/8/layout/architecture"/>
    <dgm:cxn modelId="{1275291D-4C54-4CD6-8965-5ACA15525F0F}" srcId="{82A40926-5A00-4212-830C-6C3C4050B8D3}" destId="{B7B5C8FD-E8CA-405E-95D1-0C6C323CB193}" srcOrd="0" destOrd="0" parTransId="{30CE6A3E-A7F1-47F7-800F-91EA8F756570}" sibTransId="{6021E959-C22B-411A-8C51-34525515A2B8}"/>
    <dgm:cxn modelId="{36C96D36-9156-440A-B9CC-B5DDEF2A8623}" srcId="{DF09EF8B-A0E4-4F23-AA12-67AE4531A3E4}" destId="{82A40926-5A00-4212-830C-6C3C4050B8D3}" srcOrd="0" destOrd="0" parTransId="{78ED2E34-A342-44B3-9526-599B34BDDE8A}" sibTransId="{69F46E1C-69B6-4828-BB65-D7945981990E}"/>
    <dgm:cxn modelId="{A1C3AF24-65AC-488E-A5F1-341814FED6FB}" type="presParOf" srcId="{2C3D4AF3-6F71-4EE6-BB0A-9F63C8B4A36E}" destId="{DB897E88-A19A-4F07-BD34-D0D73B873118}" srcOrd="0" destOrd="0" presId="urn:microsoft.com/office/officeart/2005/8/layout/architecture"/>
    <dgm:cxn modelId="{44CBA2DE-8E06-4563-94D0-B10A5BE97FB5}" type="presParOf" srcId="{DB897E88-A19A-4F07-BD34-D0D73B873118}" destId="{CE0C60CC-2F71-44A0-8EBF-B24A6D5BEFA9}" srcOrd="0" destOrd="0" presId="urn:microsoft.com/office/officeart/2005/8/layout/architecture"/>
    <dgm:cxn modelId="{A17BB11B-AB38-46E0-A66C-869B664F7393}" type="presParOf" srcId="{DB897E88-A19A-4F07-BD34-D0D73B873118}" destId="{A6B8F991-7D36-4E5D-B267-7C6205CA8D58}" srcOrd="1" destOrd="0" presId="urn:microsoft.com/office/officeart/2005/8/layout/architecture"/>
    <dgm:cxn modelId="{EAC8F5DE-3665-4512-8B61-27720A925479}" type="presParOf" srcId="{DB897E88-A19A-4F07-BD34-D0D73B873118}" destId="{AC4AE6DE-FFA5-43DF-91CB-955A9B2A1A13}" srcOrd="2" destOrd="0" presId="urn:microsoft.com/office/officeart/2005/8/layout/architecture"/>
    <dgm:cxn modelId="{25784B00-64EE-4C29-8A75-59D44CE8A5E2}" type="presParOf" srcId="{AC4AE6DE-FFA5-43DF-91CB-955A9B2A1A13}" destId="{99C34928-567A-4FAF-B15C-F74B0291D355}" srcOrd="0" destOrd="0" presId="urn:microsoft.com/office/officeart/2005/8/layout/architecture"/>
    <dgm:cxn modelId="{214928A1-E4C2-4953-9DA7-7A2C69192C76}" type="presParOf" srcId="{99C34928-567A-4FAF-B15C-F74B0291D355}" destId="{60DF015C-143A-455F-A1B3-A9547BDB70E9}" srcOrd="0" destOrd="0" presId="urn:microsoft.com/office/officeart/2005/8/layout/architecture"/>
    <dgm:cxn modelId="{DE40CC08-A4FC-4972-84D8-D559BD534562}" type="presParOf" srcId="{99C34928-567A-4FAF-B15C-F74B0291D355}" destId="{1525E241-0C2B-4C3C-8093-7EE54FB5616F}" srcOrd="1" destOrd="0" presId="urn:microsoft.com/office/officeart/2005/8/layout/architecture"/>
    <dgm:cxn modelId="{7DE5CE39-2041-4324-BEDC-03CA807DB3EB}" type="presParOf" srcId="{AC4AE6DE-FFA5-43DF-91CB-955A9B2A1A13}" destId="{B9DB1954-0EC1-42A1-BEBE-7B85DABE723F}" srcOrd="1" destOrd="0" presId="urn:microsoft.com/office/officeart/2005/8/layout/architecture"/>
    <dgm:cxn modelId="{6B9A7296-989D-4F23-80CA-EFD1B0931AF6}" type="presParOf" srcId="{AC4AE6DE-FFA5-43DF-91CB-955A9B2A1A13}" destId="{58A42297-D619-4E92-8B6C-34CC030BDBF4}" srcOrd="2" destOrd="0" presId="urn:microsoft.com/office/officeart/2005/8/layout/architecture"/>
    <dgm:cxn modelId="{EFB2B750-E616-4954-8D41-88801A87D470}" type="presParOf" srcId="{58A42297-D619-4E92-8B6C-34CC030BDBF4}" destId="{0210123B-F17E-4EB5-89A8-258905D95305}" srcOrd="0" destOrd="0" presId="urn:microsoft.com/office/officeart/2005/8/layout/architecture"/>
    <dgm:cxn modelId="{E4598839-33A0-4096-89FB-FF057527232B}" type="presParOf" srcId="{58A42297-D619-4E92-8B6C-34CC030BDBF4}" destId="{725C7212-1F89-4809-82FC-EE191213C9FE}" srcOrd="1" destOrd="0" presId="urn:microsoft.com/office/officeart/2005/8/layout/architecture"/>
    <dgm:cxn modelId="{228E2973-6AD6-4825-8F60-05EB6DA9CA78}" type="presParOf" srcId="{AC4AE6DE-FFA5-43DF-91CB-955A9B2A1A13}" destId="{1E657076-7414-49CB-9AA2-32F581DB9B66}" srcOrd="3" destOrd="0" presId="urn:microsoft.com/office/officeart/2005/8/layout/architecture"/>
    <dgm:cxn modelId="{E349B1E7-9876-4F48-99EA-4DEE073E4AB8}" type="presParOf" srcId="{AC4AE6DE-FFA5-43DF-91CB-955A9B2A1A13}" destId="{A03F0832-BCD0-4B25-92C3-6714347EE9AE}" srcOrd="4" destOrd="0" presId="urn:microsoft.com/office/officeart/2005/8/layout/architecture"/>
    <dgm:cxn modelId="{7A408D9F-9833-4990-BF4E-B66AE7A73DB1}" type="presParOf" srcId="{A03F0832-BCD0-4B25-92C3-6714347EE9AE}" destId="{DF4BA545-7EA3-484C-BE4E-252BEABA0064}" srcOrd="0" destOrd="0" presId="urn:microsoft.com/office/officeart/2005/8/layout/architecture"/>
    <dgm:cxn modelId="{6688E878-1D3D-4948-AFE8-02C9F768D4F6}" type="presParOf" srcId="{A03F0832-BCD0-4B25-92C3-6714347EE9AE}" destId="{E57F7F49-5C8E-4970-8B05-3776A5C6DD4E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920A18-ED32-4502-A442-9CE21A553012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125C013-48D1-45B1-92F4-4323455A538E}">
      <dgm:prSet phldrT="[文本]" custT="1"/>
      <dgm:spPr/>
      <dgm:t>
        <a:bodyPr/>
        <a:lstStyle/>
        <a:p>
          <a:r>
            <a:rPr lang="zh-CN" altLang="en-US" sz="4400" dirty="0" smtClean="0">
              <a:solidFill>
                <a:srgbClr val="92D050"/>
              </a:solidFill>
            </a:rPr>
            <a:t>找到</a:t>
          </a:r>
          <a:r>
            <a:rPr lang="zh-CN" altLang="en-US" sz="5800" dirty="0" smtClean="0"/>
            <a:t>：</a:t>
          </a:r>
          <a:endParaRPr lang="en-US" altLang="zh-CN" sz="5800" dirty="0" smtClean="0"/>
        </a:p>
        <a:p>
          <a:r>
            <a:rPr lang="zh-CN" altLang="en-US" sz="2400" b="1" dirty="0" smtClean="0"/>
            <a:t>输出详细信息</a:t>
          </a:r>
          <a:endParaRPr lang="zh-CN" altLang="en-US" sz="2400" b="1" dirty="0"/>
        </a:p>
      </dgm:t>
    </dgm:pt>
    <dgm:pt modelId="{831AA063-12CA-47A9-B802-C68C73A6F33D}" type="parTrans" cxnId="{4E618BA4-3774-4948-8460-4628302970E1}">
      <dgm:prSet/>
      <dgm:spPr/>
      <dgm:t>
        <a:bodyPr/>
        <a:lstStyle/>
        <a:p>
          <a:endParaRPr lang="zh-CN" altLang="en-US"/>
        </a:p>
      </dgm:t>
    </dgm:pt>
    <dgm:pt modelId="{4C5B564B-5D17-493D-9816-B3E56398B671}" type="sibTrans" cxnId="{4E618BA4-3774-4948-8460-4628302970E1}">
      <dgm:prSet/>
      <dgm:spPr/>
      <dgm:t>
        <a:bodyPr/>
        <a:lstStyle/>
        <a:p>
          <a:endParaRPr lang="zh-CN" altLang="en-US"/>
        </a:p>
      </dgm:t>
    </dgm:pt>
    <dgm:pt modelId="{C229D8A3-904C-4E6F-A880-59E69C4800F3}">
      <dgm:prSet phldrT="[文本]" custT="1"/>
      <dgm:spPr/>
      <dgm:t>
        <a:bodyPr/>
        <a:lstStyle/>
        <a:p>
          <a:r>
            <a:rPr lang="zh-CN" altLang="en-US" sz="4200" dirty="0" smtClean="0">
              <a:solidFill>
                <a:srgbClr val="FFC000"/>
              </a:solidFill>
            </a:rPr>
            <a:t>找不到</a:t>
          </a:r>
          <a:r>
            <a:rPr lang="zh-CN" altLang="en-US" sz="4200" dirty="0" smtClean="0"/>
            <a:t>：</a:t>
          </a:r>
          <a:endParaRPr lang="en-US" altLang="zh-CN" sz="4200" dirty="0" smtClean="0"/>
        </a:p>
        <a:p>
          <a:r>
            <a:rPr lang="zh-CN" altLang="en-US" sz="2400" b="1" dirty="0" smtClean="0"/>
            <a:t>返回失败信息，等待进一步处理</a:t>
          </a:r>
          <a:endParaRPr lang="zh-CN" altLang="en-US" sz="2400" b="1" dirty="0"/>
        </a:p>
      </dgm:t>
    </dgm:pt>
    <dgm:pt modelId="{6F855989-EF86-4C47-9525-BA088B1B33BF}" type="parTrans" cxnId="{4F9B2C9D-F228-47C9-BFB5-C81FC38F587D}">
      <dgm:prSet/>
      <dgm:spPr/>
      <dgm:t>
        <a:bodyPr/>
        <a:lstStyle/>
        <a:p>
          <a:endParaRPr lang="zh-CN" altLang="en-US"/>
        </a:p>
      </dgm:t>
    </dgm:pt>
    <dgm:pt modelId="{D7EFF8FF-4121-404F-918E-11DF1A0666E2}" type="sibTrans" cxnId="{4F9B2C9D-F228-47C9-BFB5-C81FC38F587D}">
      <dgm:prSet/>
      <dgm:spPr/>
      <dgm:t>
        <a:bodyPr/>
        <a:lstStyle/>
        <a:p>
          <a:endParaRPr lang="zh-CN" altLang="en-US"/>
        </a:p>
      </dgm:t>
    </dgm:pt>
    <dgm:pt modelId="{5C9BF022-72CC-4829-9BA1-927AA0474E6D}" type="pres">
      <dgm:prSet presAssocID="{3C920A18-ED32-4502-A442-9CE21A553012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2A5D6E-2164-4613-97E4-F31D10AC598C}" type="pres">
      <dgm:prSet presAssocID="{C125C013-48D1-45B1-92F4-4323455A538E}" presName="upArrow" presStyleLbl="node1" presStyleIdx="0" presStyleCnt="2" custLinFactNeighborX="9559" custLinFactNeighborY="833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/>
        </a:p>
      </dgm:t>
    </dgm:pt>
    <dgm:pt modelId="{F9B0F570-C572-4973-8FDD-1CB668855E81}" type="pres">
      <dgm:prSet presAssocID="{C125C013-48D1-45B1-92F4-4323455A538E}" presName="upArrowText" presStyleLbl="revTx" presStyleIdx="0" presStyleCnt="2" custScaleX="11635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1BE83E-4FAB-4FEC-B288-2272E17D9BA4}" type="pres">
      <dgm:prSet presAssocID="{C229D8A3-904C-4E6F-A880-59E69C4800F3}" presName="downArrow" presStyleLbl="node1" presStyleIdx="1" presStyleCnt="2" custLinFactNeighborX="-25395" custLinFactNeighborY="-1123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/>
        </a:p>
      </dgm:t>
    </dgm:pt>
    <dgm:pt modelId="{E6282341-12E3-4D90-9259-7C91A661279C}" type="pres">
      <dgm:prSet presAssocID="{C229D8A3-904C-4E6F-A880-59E69C4800F3}" presName="downArrowText" presStyleLbl="revTx" presStyleIdx="1" presStyleCnt="2" custScaleX="13094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F9B2C9D-F228-47C9-BFB5-C81FC38F587D}" srcId="{3C920A18-ED32-4502-A442-9CE21A553012}" destId="{C229D8A3-904C-4E6F-A880-59E69C4800F3}" srcOrd="1" destOrd="0" parTransId="{6F855989-EF86-4C47-9525-BA088B1B33BF}" sibTransId="{D7EFF8FF-4121-404F-918E-11DF1A0666E2}"/>
    <dgm:cxn modelId="{30BC1960-6E31-4D3F-B412-6DF4DBE03A5B}" type="presOf" srcId="{C125C013-48D1-45B1-92F4-4323455A538E}" destId="{F9B0F570-C572-4973-8FDD-1CB668855E81}" srcOrd="0" destOrd="0" presId="urn:microsoft.com/office/officeart/2005/8/layout/arrow4"/>
    <dgm:cxn modelId="{77CA6DCF-C069-4AFD-B0FB-664D7468B48D}" type="presOf" srcId="{3C920A18-ED32-4502-A442-9CE21A553012}" destId="{5C9BF022-72CC-4829-9BA1-927AA0474E6D}" srcOrd="0" destOrd="0" presId="urn:microsoft.com/office/officeart/2005/8/layout/arrow4"/>
    <dgm:cxn modelId="{4E618BA4-3774-4948-8460-4628302970E1}" srcId="{3C920A18-ED32-4502-A442-9CE21A553012}" destId="{C125C013-48D1-45B1-92F4-4323455A538E}" srcOrd="0" destOrd="0" parTransId="{831AA063-12CA-47A9-B802-C68C73A6F33D}" sibTransId="{4C5B564B-5D17-493D-9816-B3E56398B671}"/>
    <dgm:cxn modelId="{2577B3A3-EA1D-4DB6-9C3A-9122490E95CB}" type="presOf" srcId="{C229D8A3-904C-4E6F-A880-59E69C4800F3}" destId="{E6282341-12E3-4D90-9259-7C91A661279C}" srcOrd="0" destOrd="0" presId="urn:microsoft.com/office/officeart/2005/8/layout/arrow4"/>
    <dgm:cxn modelId="{F58083CD-AD4C-4102-B201-BC32D334E4D3}" type="presParOf" srcId="{5C9BF022-72CC-4829-9BA1-927AA0474E6D}" destId="{A32A5D6E-2164-4613-97E4-F31D10AC598C}" srcOrd="0" destOrd="0" presId="urn:microsoft.com/office/officeart/2005/8/layout/arrow4"/>
    <dgm:cxn modelId="{8597A46C-D904-4D13-8011-09ABA173A07A}" type="presParOf" srcId="{5C9BF022-72CC-4829-9BA1-927AA0474E6D}" destId="{F9B0F570-C572-4973-8FDD-1CB668855E81}" srcOrd="1" destOrd="0" presId="urn:microsoft.com/office/officeart/2005/8/layout/arrow4"/>
    <dgm:cxn modelId="{8AD162F8-8E3A-4375-84C5-32279FD2A0C9}" type="presParOf" srcId="{5C9BF022-72CC-4829-9BA1-927AA0474E6D}" destId="{C51BE83E-4FAB-4FEC-B288-2272E17D9BA4}" srcOrd="2" destOrd="0" presId="urn:microsoft.com/office/officeart/2005/8/layout/arrow4"/>
    <dgm:cxn modelId="{3E329266-1C68-47D4-8FEC-05D4FAA65851}" type="presParOf" srcId="{5C9BF022-72CC-4829-9BA1-927AA0474E6D}" destId="{E6282341-12E3-4D90-9259-7C91A661279C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DA23A6-1471-457E-A31D-E5F0B94340B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216353-54E6-4F70-AA14-B0FB448DA981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数据元素逻辑关系：</a:t>
          </a:r>
          <a:endParaRPr lang="zh-CN" altLang="en-US" dirty="0"/>
        </a:p>
      </dgm:t>
    </dgm:pt>
    <dgm:pt modelId="{306D44B8-9A88-4F7E-BCDB-1DF4724EAB10}" type="parTrans" cxnId="{AC8310BC-864B-4BFD-A110-D8B272609168}">
      <dgm:prSet/>
      <dgm:spPr/>
      <dgm:t>
        <a:bodyPr/>
        <a:lstStyle/>
        <a:p>
          <a:endParaRPr lang="zh-CN" altLang="en-US"/>
        </a:p>
      </dgm:t>
    </dgm:pt>
    <dgm:pt modelId="{AA348A8D-1EBC-4155-9852-F5651AFCDDCD}" type="sibTrans" cxnId="{AC8310BC-864B-4BFD-A110-D8B272609168}">
      <dgm:prSet/>
      <dgm:spPr/>
      <dgm:t>
        <a:bodyPr/>
        <a:lstStyle/>
        <a:p>
          <a:endParaRPr lang="zh-CN" altLang="en-US"/>
        </a:p>
      </dgm:t>
    </dgm:pt>
    <dgm:pt modelId="{CE712743-642B-4A56-BD36-1847541011CC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数据元素物理存储关系</a:t>
          </a:r>
          <a:endParaRPr lang="zh-CN" altLang="en-US" dirty="0"/>
        </a:p>
      </dgm:t>
    </dgm:pt>
    <dgm:pt modelId="{31776BA4-DCF6-481E-83DE-519CCC5B7A55}" type="parTrans" cxnId="{27F34425-0493-41AB-890C-2ED8902530D8}">
      <dgm:prSet/>
      <dgm:spPr/>
      <dgm:t>
        <a:bodyPr/>
        <a:lstStyle/>
        <a:p>
          <a:endParaRPr lang="zh-CN" altLang="en-US"/>
        </a:p>
      </dgm:t>
    </dgm:pt>
    <dgm:pt modelId="{E19A9B00-EF33-4BC4-A416-DA8AE6F232DD}" type="sibTrans" cxnId="{27F34425-0493-41AB-890C-2ED8902530D8}">
      <dgm:prSet/>
      <dgm:spPr/>
      <dgm:t>
        <a:bodyPr/>
        <a:lstStyle/>
        <a:p>
          <a:endParaRPr lang="zh-CN" altLang="en-US"/>
        </a:p>
      </dgm:t>
    </dgm:pt>
    <dgm:pt modelId="{3499B41C-4378-4016-B93D-84B8774B8BA6}">
      <dgm:prSet phldrT="[文本]"/>
      <dgm:spPr/>
      <dgm:t>
        <a:bodyPr/>
        <a:lstStyle/>
        <a:p>
          <a:r>
            <a:rPr lang="en-US" altLang="zh-CN" smtClean="0"/>
            <a:t>1:1</a:t>
          </a:r>
          <a:r>
            <a:rPr lang="zh-CN" altLang="en-US" smtClean="0"/>
            <a:t>的线性关系</a:t>
          </a:r>
          <a:endParaRPr lang="zh-CN" altLang="en-US" dirty="0"/>
        </a:p>
      </dgm:t>
    </dgm:pt>
    <dgm:pt modelId="{3F5762D2-AEB4-459D-A467-29A42A4978EC}" type="parTrans" cxnId="{9077BF86-DA9E-4DA4-A995-DC04115BCD9E}">
      <dgm:prSet/>
      <dgm:spPr/>
      <dgm:t>
        <a:bodyPr/>
        <a:lstStyle/>
        <a:p>
          <a:endParaRPr lang="zh-CN" altLang="en-US"/>
        </a:p>
      </dgm:t>
    </dgm:pt>
    <dgm:pt modelId="{E914E8F0-2720-41FC-8A6D-E8831F6005DF}" type="sibTrans" cxnId="{9077BF86-DA9E-4DA4-A995-DC04115BCD9E}">
      <dgm:prSet/>
      <dgm:spPr/>
      <dgm:t>
        <a:bodyPr/>
        <a:lstStyle/>
        <a:p>
          <a:endParaRPr lang="zh-CN" altLang="en-US"/>
        </a:p>
      </dgm:t>
    </dgm:pt>
    <dgm:pt modelId="{7646816C-2E6E-459F-A7C6-04434C7BAD0A}">
      <dgm:prSet phldrT="[文本]"/>
      <dgm:spPr/>
      <dgm:t>
        <a:bodyPr/>
        <a:lstStyle/>
        <a:p>
          <a:r>
            <a:rPr lang="zh-CN" altLang="en-US" dirty="0" smtClean="0"/>
            <a:t>连续存储空间</a:t>
          </a:r>
          <a:r>
            <a:rPr lang="en-US" altLang="zh-CN" dirty="0" smtClean="0"/>
            <a:t>—</a:t>
          </a:r>
          <a:r>
            <a:rPr lang="zh-CN" altLang="en-US" dirty="0" smtClean="0"/>
            <a:t>顺序存储</a:t>
          </a:r>
          <a:endParaRPr lang="zh-CN" altLang="en-US" dirty="0"/>
        </a:p>
      </dgm:t>
    </dgm:pt>
    <dgm:pt modelId="{1F764357-231B-4FE4-A280-32EB98661539}" type="parTrans" cxnId="{CA1F7CD1-7E75-4B6F-AEB3-0229EA6AB652}">
      <dgm:prSet/>
      <dgm:spPr/>
      <dgm:t>
        <a:bodyPr/>
        <a:lstStyle/>
        <a:p>
          <a:endParaRPr lang="zh-CN" altLang="en-US"/>
        </a:p>
      </dgm:t>
    </dgm:pt>
    <dgm:pt modelId="{B9D8F7E5-DCB1-4079-9C2F-2F6DBD818805}" type="sibTrans" cxnId="{CA1F7CD1-7E75-4B6F-AEB3-0229EA6AB652}">
      <dgm:prSet/>
      <dgm:spPr/>
      <dgm:t>
        <a:bodyPr/>
        <a:lstStyle/>
        <a:p>
          <a:endParaRPr lang="zh-CN" altLang="en-US"/>
        </a:p>
      </dgm:t>
    </dgm:pt>
    <dgm:pt modelId="{87F5F2A6-36E2-4043-878E-6A267372BABB}">
      <dgm:prSet phldrT="[文本]"/>
      <dgm:spPr/>
      <dgm:t>
        <a:bodyPr/>
        <a:lstStyle/>
        <a:p>
          <a:r>
            <a:rPr lang="zh-CN" altLang="en-US" dirty="0" smtClean="0"/>
            <a:t>按需分配存储空间</a:t>
          </a:r>
          <a:r>
            <a:rPr lang="en-US" altLang="zh-CN" dirty="0" smtClean="0"/>
            <a:t>-</a:t>
          </a:r>
          <a:r>
            <a:rPr lang="zh-CN" altLang="en-US" dirty="0" smtClean="0"/>
            <a:t>链式存储</a:t>
          </a:r>
          <a:endParaRPr lang="zh-CN" altLang="en-US" dirty="0"/>
        </a:p>
      </dgm:t>
    </dgm:pt>
    <dgm:pt modelId="{D7C10627-62DD-400D-998A-2E47000F39AB}" type="parTrans" cxnId="{55964014-2275-467F-B6DC-13684A050C21}">
      <dgm:prSet/>
      <dgm:spPr/>
      <dgm:t>
        <a:bodyPr/>
        <a:lstStyle/>
        <a:p>
          <a:endParaRPr lang="zh-CN" altLang="en-US"/>
        </a:p>
      </dgm:t>
    </dgm:pt>
    <dgm:pt modelId="{45EFB7E1-5485-49DA-AF12-20B243145D2C}" type="sibTrans" cxnId="{55964014-2275-467F-B6DC-13684A050C21}">
      <dgm:prSet/>
      <dgm:spPr/>
      <dgm:t>
        <a:bodyPr/>
        <a:lstStyle/>
        <a:p>
          <a:endParaRPr lang="zh-CN" altLang="en-US"/>
        </a:p>
      </dgm:t>
    </dgm:pt>
    <dgm:pt modelId="{B79DF1C4-B22E-4245-B45C-12D338C860F7}" type="pres">
      <dgm:prSet presAssocID="{31DA23A6-1471-457E-A31D-E5F0B94340B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7FE9ED3-75C5-4DE0-B4E2-A7A4DA1C01E0}" type="pres">
      <dgm:prSet presAssocID="{F1216353-54E6-4F70-AA14-B0FB448DA981}" presName="parentLin" presStyleCnt="0"/>
      <dgm:spPr/>
    </dgm:pt>
    <dgm:pt modelId="{487BA9B3-B57D-472B-9FCF-210853463CBB}" type="pres">
      <dgm:prSet presAssocID="{F1216353-54E6-4F70-AA14-B0FB448DA981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63497EA0-5177-43AF-A3DB-29DC42DC5575}" type="pres">
      <dgm:prSet presAssocID="{F1216353-54E6-4F70-AA14-B0FB448DA98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0A0EF1-B6A4-41A9-93C5-0187E83C548E}" type="pres">
      <dgm:prSet presAssocID="{F1216353-54E6-4F70-AA14-B0FB448DA981}" presName="negativeSpace" presStyleCnt="0"/>
      <dgm:spPr/>
    </dgm:pt>
    <dgm:pt modelId="{36EE62AB-F106-4FF7-A93A-83308FF610BC}" type="pres">
      <dgm:prSet presAssocID="{F1216353-54E6-4F70-AA14-B0FB448DA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92628C-25FE-4F35-8A74-3D7B22680AB7}" type="pres">
      <dgm:prSet presAssocID="{AA348A8D-1EBC-4155-9852-F5651AFCDDCD}" presName="spaceBetweenRectangles" presStyleCnt="0"/>
      <dgm:spPr/>
    </dgm:pt>
    <dgm:pt modelId="{B9D61B0E-4B9C-4A29-A619-5383298430E5}" type="pres">
      <dgm:prSet presAssocID="{CE712743-642B-4A56-BD36-1847541011CC}" presName="parentLin" presStyleCnt="0"/>
      <dgm:spPr/>
    </dgm:pt>
    <dgm:pt modelId="{0A019939-0667-4172-9F01-C8FB686D846D}" type="pres">
      <dgm:prSet presAssocID="{CE712743-642B-4A56-BD36-1847541011CC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2631ABC3-F583-4739-8ADA-EE85FF218548}" type="pres">
      <dgm:prSet presAssocID="{CE712743-642B-4A56-BD36-1847541011C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CED4A1-1BA1-4E74-B8A2-8AB80A3F3FBB}" type="pres">
      <dgm:prSet presAssocID="{CE712743-642B-4A56-BD36-1847541011CC}" presName="negativeSpace" presStyleCnt="0"/>
      <dgm:spPr/>
    </dgm:pt>
    <dgm:pt modelId="{D70D8EC0-5913-4B01-81F2-F469CC7D7FBC}" type="pres">
      <dgm:prSet presAssocID="{CE712743-642B-4A56-BD36-1847541011CC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9B03BA0-1A62-42CB-95C4-57A2D0CFECB0}" type="presOf" srcId="{7646816C-2E6E-459F-A7C6-04434C7BAD0A}" destId="{D70D8EC0-5913-4B01-81F2-F469CC7D7FBC}" srcOrd="0" destOrd="0" presId="urn:microsoft.com/office/officeart/2005/8/layout/list1"/>
    <dgm:cxn modelId="{A25DDCF1-0F55-4AFE-85E9-2FBA875B5796}" type="presOf" srcId="{F1216353-54E6-4F70-AA14-B0FB448DA981}" destId="{63497EA0-5177-43AF-A3DB-29DC42DC5575}" srcOrd="1" destOrd="0" presId="urn:microsoft.com/office/officeart/2005/8/layout/list1"/>
    <dgm:cxn modelId="{27F34425-0493-41AB-890C-2ED8902530D8}" srcId="{31DA23A6-1471-457E-A31D-E5F0B94340B3}" destId="{CE712743-642B-4A56-BD36-1847541011CC}" srcOrd="1" destOrd="0" parTransId="{31776BA4-DCF6-481E-83DE-519CCC5B7A55}" sibTransId="{E19A9B00-EF33-4BC4-A416-DA8AE6F232DD}"/>
    <dgm:cxn modelId="{AC8310BC-864B-4BFD-A110-D8B272609168}" srcId="{31DA23A6-1471-457E-A31D-E5F0B94340B3}" destId="{F1216353-54E6-4F70-AA14-B0FB448DA981}" srcOrd="0" destOrd="0" parTransId="{306D44B8-9A88-4F7E-BCDB-1DF4724EAB10}" sibTransId="{AA348A8D-1EBC-4155-9852-F5651AFCDDCD}"/>
    <dgm:cxn modelId="{877EA3E0-80D7-41F0-A35A-E4413ECE7FC4}" type="presOf" srcId="{3499B41C-4378-4016-B93D-84B8774B8BA6}" destId="{36EE62AB-F106-4FF7-A93A-83308FF610BC}" srcOrd="0" destOrd="0" presId="urn:microsoft.com/office/officeart/2005/8/layout/list1"/>
    <dgm:cxn modelId="{9077BF86-DA9E-4DA4-A995-DC04115BCD9E}" srcId="{F1216353-54E6-4F70-AA14-B0FB448DA981}" destId="{3499B41C-4378-4016-B93D-84B8774B8BA6}" srcOrd="0" destOrd="0" parTransId="{3F5762D2-AEB4-459D-A467-29A42A4978EC}" sibTransId="{E914E8F0-2720-41FC-8A6D-E8831F6005DF}"/>
    <dgm:cxn modelId="{65F35239-9F6D-4146-B74C-2E9E00639828}" type="presOf" srcId="{CE712743-642B-4A56-BD36-1847541011CC}" destId="{0A019939-0667-4172-9F01-C8FB686D846D}" srcOrd="0" destOrd="0" presId="urn:microsoft.com/office/officeart/2005/8/layout/list1"/>
    <dgm:cxn modelId="{8289E786-CB57-4E5C-93B4-571082C2894B}" type="presOf" srcId="{87F5F2A6-36E2-4043-878E-6A267372BABB}" destId="{D70D8EC0-5913-4B01-81F2-F469CC7D7FBC}" srcOrd="0" destOrd="1" presId="urn:microsoft.com/office/officeart/2005/8/layout/list1"/>
    <dgm:cxn modelId="{FE93171B-9527-42DA-8706-C35BCFBD05A7}" type="presOf" srcId="{31DA23A6-1471-457E-A31D-E5F0B94340B3}" destId="{B79DF1C4-B22E-4245-B45C-12D338C860F7}" srcOrd="0" destOrd="0" presId="urn:microsoft.com/office/officeart/2005/8/layout/list1"/>
    <dgm:cxn modelId="{55964014-2275-467F-B6DC-13684A050C21}" srcId="{CE712743-642B-4A56-BD36-1847541011CC}" destId="{87F5F2A6-36E2-4043-878E-6A267372BABB}" srcOrd="1" destOrd="0" parTransId="{D7C10627-62DD-400D-998A-2E47000F39AB}" sibTransId="{45EFB7E1-5485-49DA-AF12-20B243145D2C}"/>
    <dgm:cxn modelId="{2851C8D6-7CE4-4344-AEBC-8AC2FE318975}" type="presOf" srcId="{CE712743-642B-4A56-BD36-1847541011CC}" destId="{2631ABC3-F583-4739-8ADA-EE85FF218548}" srcOrd="1" destOrd="0" presId="urn:microsoft.com/office/officeart/2005/8/layout/list1"/>
    <dgm:cxn modelId="{9B1FAD2A-2BBC-488F-877F-52DFC35F39ED}" type="presOf" srcId="{F1216353-54E6-4F70-AA14-B0FB448DA981}" destId="{487BA9B3-B57D-472B-9FCF-210853463CBB}" srcOrd="0" destOrd="0" presId="urn:microsoft.com/office/officeart/2005/8/layout/list1"/>
    <dgm:cxn modelId="{CA1F7CD1-7E75-4B6F-AEB3-0229EA6AB652}" srcId="{CE712743-642B-4A56-BD36-1847541011CC}" destId="{7646816C-2E6E-459F-A7C6-04434C7BAD0A}" srcOrd="0" destOrd="0" parTransId="{1F764357-231B-4FE4-A280-32EB98661539}" sibTransId="{B9D8F7E5-DCB1-4079-9C2F-2F6DBD818805}"/>
    <dgm:cxn modelId="{8E3A1B0E-C2B8-4CC5-B7AC-C7E257FDB44B}" type="presParOf" srcId="{B79DF1C4-B22E-4245-B45C-12D338C860F7}" destId="{27FE9ED3-75C5-4DE0-B4E2-A7A4DA1C01E0}" srcOrd="0" destOrd="0" presId="urn:microsoft.com/office/officeart/2005/8/layout/list1"/>
    <dgm:cxn modelId="{D4FCE0E7-00F9-4ED2-9B05-745098632003}" type="presParOf" srcId="{27FE9ED3-75C5-4DE0-B4E2-A7A4DA1C01E0}" destId="{487BA9B3-B57D-472B-9FCF-210853463CBB}" srcOrd="0" destOrd="0" presId="urn:microsoft.com/office/officeart/2005/8/layout/list1"/>
    <dgm:cxn modelId="{BA1C4611-873D-4241-AEFC-CC8562253E6A}" type="presParOf" srcId="{27FE9ED3-75C5-4DE0-B4E2-A7A4DA1C01E0}" destId="{63497EA0-5177-43AF-A3DB-29DC42DC5575}" srcOrd="1" destOrd="0" presId="urn:microsoft.com/office/officeart/2005/8/layout/list1"/>
    <dgm:cxn modelId="{F9A1B7C5-B7C4-480A-8BCF-122F72026EC0}" type="presParOf" srcId="{B79DF1C4-B22E-4245-B45C-12D338C860F7}" destId="{800A0EF1-B6A4-41A9-93C5-0187E83C548E}" srcOrd="1" destOrd="0" presId="urn:microsoft.com/office/officeart/2005/8/layout/list1"/>
    <dgm:cxn modelId="{1D938785-1FF7-4904-AEB2-45FD41B0E0F3}" type="presParOf" srcId="{B79DF1C4-B22E-4245-B45C-12D338C860F7}" destId="{36EE62AB-F106-4FF7-A93A-83308FF610BC}" srcOrd="2" destOrd="0" presId="urn:microsoft.com/office/officeart/2005/8/layout/list1"/>
    <dgm:cxn modelId="{DB3D86AD-7B96-45E1-AC9E-1A3F7DECC71E}" type="presParOf" srcId="{B79DF1C4-B22E-4245-B45C-12D338C860F7}" destId="{6F92628C-25FE-4F35-8A74-3D7B22680AB7}" srcOrd="3" destOrd="0" presId="urn:microsoft.com/office/officeart/2005/8/layout/list1"/>
    <dgm:cxn modelId="{36099DFC-176C-4574-85F2-ACC1CB10783D}" type="presParOf" srcId="{B79DF1C4-B22E-4245-B45C-12D338C860F7}" destId="{B9D61B0E-4B9C-4A29-A619-5383298430E5}" srcOrd="4" destOrd="0" presId="urn:microsoft.com/office/officeart/2005/8/layout/list1"/>
    <dgm:cxn modelId="{813E3531-B0DF-4533-A0A0-D6FBD801C46C}" type="presParOf" srcId="{B9D61B0E-4B9C-4A29-A619-5383298430E5}" destId="{0A019939-0667-4172-9F01-C8FB686D846D}" srcOrd="0" destOrd="0" presId="urn:microsoft.com/office/officeart/2005/8/layout/list1"/>
    <dgm:cxn modelId="{391F42F6-890D-448B-A89B-BBC97775B7BA}" type="presParOf" srcId="{B9D61B0E-4B9C-4A29-A619-5383298430E5}" destId="{2631ABC3-F583-4739-8ADA-EE85FF218548}" srcOrd="1" destOrd="0" presId="urn:microsoft.com/office/officeart/2005/8/layout/list1"/>
    <dgm:cxn modelId="{27103D56-FC69-44EC-9B48-01C771F0F978}" type="presParOf" srcId="{B79DF1C4-B22E-4245-B45C-12D338C860F7}" destId="{EBCED4A1-1BA1-4E74-B8A2-8AB80A3F3FBB}" srcOrd="5" destOrd="0" presId="urn:microsoft.com/office/officeart/2005/8/layout/list1"/>
    <dgm:cxn modelId="{502F4DEF-E25E-4B8C-94B4-81E0E2FE1DB1}" type="presParOf" srcId="{B79DF1C4-B22E-4245-B45C-12D338C860F7}" destId="{D70D8EC0-5913-4B01-81F2-F469CC7D7FB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9F3533-B588-4A1B-99DA-E6CC4E42CB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5195EE3-A934-4EFC-856A-0FD15EC385CA}">
      <dgm:prSet phldrT="[文本]"/>
      <dgm:spPr/>
      <dgm:t>
        <a:bodyPr/>
        <a:lstStyle/>
        <a:p>
          <a:r>
            <a:rPr lang="zh-CN" altLang="en-US" dirty="0" smtClean="0"/>
            <a:t>内部排序</a:t>
          </a:r>
          <a:endParaRPr lang="zh-CN" altLang="en-US" dirty="0"/>
        </a:p>
      </dgm:t>
    </dgm:pt>
    <dgm:pt modelId="{8A7F2BCC-3FA7-402C-A00B-5140B059775B}" type="parTrans" cxnId="{6131317D-54BD-4A6B-9DD4-86BD00679488}">
      <dgm:prSet/>
      <dgm:spPr/>
      <dgm:t>
        <a:bodyPr/>
        <a:lstStyle/>
        <a:p>
          <a:endParaRPr lang="zh-CN" altLang="en-US"/>
        </a:p>
      </dgm:t>
    </dgm:pt>
    <dgm:pt modelId="{A86BACCE-30F1-43EE-881E-98282AF0DA5E}" type="sibTrans" cxnId="{6131317D-54BD-4A6B-9DD4-86BD00679488}">
      <dgm:prSet/>
      <dgm:spPr/>
      <dgm:t>
        <a:bodyPr/>
        <a:lstStyle/>
        <a:p>
          <a:endParaRPr lang="zh-CN" altLang="en-US"/>
        </a:p>
      </dgm:t>
    </dgm:pt>
    <dgm:pt modelId="{6AD7D947-EE35-493A-935F-86D709A34584}">
      <dgm:prSet phldrT="[文本]" custT="1"/>
      <dgm:spPr/>
      <dgm:t>
        <a:bodyPr/>
        <a:lstStyle/>
        <a:p>
          <a:r>
            <a:rPr lang="zh-CN" altLang="en-US" sz="2800" b="0" i="0" dirty="0" smtClean="0"/>
            <a:t>内部排序是指待排序列完全存放在内存中所进行的排序过程，适合不太大的元素序列。</a:t>
          </a:r>
          <a:endParaRPr lang="zh-CN" altLang="en-US" sz="2800" dirty="0"/>
        </a:p>
      </dgm:t>
    </dgm:pt>
    <dgm:pt modelId="{1CC9C555-7F5B-498D-A731-67CAC01B544E}" type="parTrans" cxnId="{AAF0C85C-E7C9-4ADC-BDDD-03F65D2B1AD8}">
      <dgm:prSet/>
      <dgm:spPr/>
      <dgm:t>
        <a:bodyPr/>
        <a:lstStyle/>
        <a:p>
          <a:endParaRPr lang="zh-CN" altLang="en-US"/>
        </a:p>
      </dgm:t>
    </dgm:pt>
    <dgm:pt modelId="{0993FB79-1C21-43B4-A706-40DB41DEB47A}" type="sibTrans" cxnId="{AAF0C85C-E7C9-4ADC-BDDD-03F65D2B1AD8}">
      <dgm:prSet/>
      <dgm:spPr/>
      <dgm:t>
        <a:bodyPr/>
        <a:lstStyle/>
        <a:p>
          <a:endParaRPr lang="zh-CN" altLang="en-US"/>
        </a:p>
      </dgm:t>
    </dgm:pt>
    <dgm:pt modelId="{339F5337-62F6-4599-AF65-E6A7A6CF0B67}">
      <dgm:prSet phldrT="[文本]"/>
      <dgm:spPr/>
      <dgm:t>
        <a:bodyPr/>
        <a:lstStyle/>
        <a:p>
          <a:r>
            <a:rPr lang="zh-CN" altLang="en-US" dirty="0" smtClean="0"/>
            <a:t>外部排序</a:t>
          </a:r>
          <a:endParaRPr lang="zh-CN" altLang="en-US" dirty="0"/>
        </a:p>
      </dgm:t>
    </dgm:pt>
    <dgm:pt modelId="{D70C9BAF-A2C1-4D61-A0D1-A18AE40FE5A8}" type="parTrans" cxnId="{CAFFA8EB-6A97-457D-BF72-DA167DE429DC}">
      <dgm:prSet/>
      <dgm:spPr/>
      <dgm:t>
        <a:bodyPr/>
        <a:lstStyle/>
        <a:p>
          <a:endParaRPr lang="zh-CN" altLang="en-US"/>
        </a:p>
      </dgm:t>
    </dgm:pt>
    <dgm:pt modelId="{F086DCAD-92BE-4F7E-91E8-D7D1C6E40A6A}" type="sibTrans" cxnId="{CAFFA8EB-6A97-457D-BF72-DA167DE429DC}">
      <dgm:prSet/>
      <dgm:spPr/>
      <dgm:t>
        <a:bodyPr/>
        <a:lstStyle/>
        <a:p>
          <a:endParaRPr lang="zh-CN" altLang="en-US"/>
        </a:p>
      </dgm:t>
    </dgm:pt>
    <dgm:pt modelId="{E168357B-8647-4638-8A7C-C623A2DD434E}">
      <dgm:prSet phldrT="[文本]" custT="1"/>
      <dgm:spPr/>
      <dgm:t>
        <a:bodyPr/>
        <a:lstStyle/>
        <a:p>
          <a:r>
            <a:rPr lang="zh-CN" altLang="en-US" sz="2800" b="0" i="0" dirty="0" smtClean="0"/>
            <a:t>外部排序指的是大文件的排序，即待排序的记录存储在外存储器上，待排序的文件无法一次装入内存，需要在内存和外部存储器之间进行多次数据交换，以达到排序整个文件的目的。</a:t>
          </a:r>
          <a:endParaRPr lang="zh-CN" altLang="en-US" sz="2800" dirty="0"/>
        </a:p>
      </dgm:t>
    </dgm:pt>
    <dgm:pt modelId="{BC9257DD-B49A-4ED4-85EB-4F7725D9E5EB}" type="parTrans" cxnId="{147EA31A-10B0-4E99-9A92-120CCA5B19E9}">
      <dgm:prSet/>
      <dgm:spPr/>
      <dgm:t>
        <a:bodyPr/>
        <a:lstStyle/>
        <a:p>
          <a:endParaRPr lang="zh-CN" altLang="en-US"/>
        </a:p>
      </dgm:t>
    </dgm:pt>
    <dgm:pt modelId="{1CAB11DF-9899-47C2-A29B-BE612FE1EA52}" type="sibTrans" cxnId="{147EA31A-10B0-4E99-9A92-120CCA5B19E9}">
      <dgm:prSet/>
      <dgm:spPr/>
      <dgm:t>
        <a:bodyPr/>
        <a:lstStyle/>
        <a:p>
          <a:endParaRPr lang="zh-CN" altLang="en-US"/>
        </a:p>
      </dgm:t>
    </dgm:pt>
    <dgm:pt modelId="{1898465F-3E8D-4BA0-A61B-465C349631A5}" type="pres">
      <dgm:prSet presAssocID="{F19F3533-B588-4A1B-99DA-E6CC4E42CB1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4DD7FB3-83C7-4DE7-9CC9-A3AF47D6B7E2}" type="pres">
      <dgm:prSet presAssocID="{F5195EE3-A934-4EFC-856A-0FD15EC385C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E47A9A-CF08-4108-BBAE-5F3DEF6BE76F}" type="pres">
      <dgm:prSet presAssocID="{F5195EE3-A934-4EFC-856A-0FD15EC385C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71E5D7-64EC-41EA-8323-4C5D474C6BE0}" type="pres">
      <dgm:prSet presAssocID="{339F5337-62F6-4599-AF65-E6A7A6CF0B6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02D3E9-D4D2-4055-A4BB-956B24AC8FAD}" type="pres">
      <dgm:prSet presAssocID="{339F5337-62F6-4599-AF65-E6A7A6CF0B6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131317D-54BD-4A6B-9DD4-86BD00679488}" srcId="{F19F3533-B588-4A1B-99DA-E6CC4E42CB1A}" destId="{F5195EE3-A934-4EFC-856A-0FD15EC385CA}" srcOrd="0" destOrd="0" parTransId="{8A7F2BCC-3FA7-402C-A00B-5140B059775B}" sibTransId="{A86BACCE-30F1-43EE-881E-98282AF0DA5E}"/>
    <dgm:cxn modelId="{147EA31A-10B0-4E99-9A92-120CCA5B19E9}" srcId="{339F5337-62F6-4599-AF65-E6A7A6CF0B67}" destId="{E168357B-8647-4638-8A7C-C623A2DD434E}" srcOrd="0" destOrd="0" parTransId="{BC9257DD-B49A-4ED4-85EB-4F7725D9E5EB}" sibTransId="{1CAB11DF-9899-47C2-A29B-BE612FE1EA52}"/>
    <dgm:cxn modelId="{CAFFA8EB-6A97-457D-BF72-DA167DE429DC}" srcId="{F19F3533-B588-4A1B-99DA-E6CC4E42CB1A}" destId="{339F5337-62F6-4599-AF65-E6A7A6CF0B67}" srcOrd="1" destOrd="0" parTransId="{D70C9BAF-A2C1-4D61-A0D1-A18AE40FE5A8}" sibTransId="{F086DCAD-92BE-4F7E-91E8-D7D1C6E40A6A}"/>
    <dgm:cxn modelId="{3E4C6ADE-4E1C-430C-BE83-BF5D967898D6}" type="presOf" srcId="{E168357B-8647-4638-8A7C-C623A2DD434E}" destId="{C302D3E9-D4D2-4055-A4BB-956B24AC8FAD}" srcOrd="0" destOrd="0" presId="urn:microsoft.com/office/officeart/2005/8/layout/vList2"/>
    <dgm:cxn modelId="{4F1DB0BF-36FB-4858-89E0-22B339402DE6}" type="presOf" srcId="{F19F3533-B588-4A1B-99DA-E6CC4E42CB1A}" destId="{1898465F-3E8D-4BA0-A61B-465C349631A5}" srcOrd="0" destOrd="0" presId="urn:microsoft.com/office/officeart/2005/8/layout/vList2"/>
    <dgm:cxn modelId="{EF33F7BE-C48A-403E-86F9-B03E94517C33}" type="presOf" srcId="{6AD7D947-EE35-493A-935F-86D709A34584}" destId="{09E47A9A-CF08-4108-BBAE-5F3DEF6BE76F}" srcOrd="0" destOrd="0" presId="urn:microsoft.com/office/officeart/2005/8/layout/vList2"/>
    <dgm:cxn modelId="{CA2E4A68-DB5E-4FA0-85A9-387DACA46757}" type="presOf" srcId="{F5195EE3-A934-4EFC-856A-0FD15EC385CA}" destId="{34DD7FB3-83C7-4DE7-9CC9-A3AF47D6B7E2}" srcOrd="0" destOrd="0" presId="urn:microsoft.com/office/officeart/2005/8/layout/vList2"/>
    <dgm:cxn modelId="{052FD6E0-E98A-4456-9F83-9636A57F6AFA}" type="presOf" srcId="{339F5337-62F6-4599-AF65-E6A7A6CF0B67}" destId="{AE71E5D7-64EC-41EA-8323-4C5D474C6BE0}" srcOrd="0" destOrd="0" presId="urn:microsoft.com/office/officeart/2005/8/layout/vList2"/>
    <dgm:cxn modelId="{AAF0C85C-E7C9-4ADC-BDDD-03F65D2B1AD8}" srcId="{F5195EE3-A934-4EFC-856A-0FD15EC385CA}" destId="{6AD7D947-EE35-493A-935F-86D709A34584}" srcOrd="0" destOrd="0" parTransId="{1CC9C555-7F5B-498D-A731-67CAC01B544E}" sibTransId="{0993FB79-1C21-43B4-A706-40DB41DEB47A}"/>
    <dgm:cxn modelId="{0D064F10-94A1-4B03-9F4E-3C14597E3B25}" type="presParOf" srcId="{1898465F-3E8D-4BA0-A61B-465C349631A5}" destId="{34DD7FB3-83C7-4DE7-9CC9-A3AF47D6B7E2}" srcOrd="0" destOrd="0" presId="urn:microsoft.com/office/officeart/2005/8/layout/vList2"/>
    <dgm:cxn modelId="{370D7B82-DB1E-424C-B30D-1E6BC7BF9FA2}" type="presParOf" srcId="{1898465F-3E8D-4BA0-A61B-465C349631A5}" destId="{09E47A9A-CF08-4108-BBAE-5F3DEF6BE76F}" srcOrd="1" destOrd="0" presId="urn:microsoft.com/office/officeart/2005/8/layout/vList2"/>
    <dgm:cxn modelId="{1ABEFFF9-9F92-41B9-9DC4-E723C51BC7A3}" type="presParOf" srcId="{1898465F-3E8D-4BA0-A61B-465C349631A5}" destId="{AE71E5D7-64EC-41EA-8323-4C5D474C6BE0}" srcOrd="2" destOrd="0" presId="urn:microsoft.com/office/officeart/2005/8/layout/vList2"/>
    <dgm:cxn modelId="{5553A3B4-4F7E-4DBE-87C1-586B5BD8A178}" type="presParOf" srcId="{1898465F-3E8D-4BA0-A61B-465C349631A5}" destId="{C302D3E9-D4D2-4055-A4BB-956B24AC8FA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A218E0-21AC-4489-A6AE-849EB4BF9E81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22158256-87B4-4981-9692-314569F0A6FD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>
              <a:hlinkClick xmlns:r="http://schemas.openxmlformats.org/officeDocument/2006/relationships" r:id="rId1" action="ppaction://hlinkpres?slideindex=1&amp;slidetitle="/>
            </a:rPr>
            <a:t>插入排序</a:t>
          </a:r>
          <a:endParaRPr lang="zh-CN" altLang="en-US" dirty="0"/>
        </a:p>
      </dgm:t>
    </dgm:pt>
    <dgm:pt modelId="{0B4A0CEB-36FF-40B1-9E23-D80D7A0D078D}" type="parTrans" cxnId="{53EAA939-C7F4-45E3-89F1-332A780B11FE}">
      <dgm:prSet/>
      <dgm:spPr/>
      <dgm:t>
        <a:bodyPr/>
        <a:lstStyle/>
        <a:p>
          <a:endParaRPr lang="zh-CN" altLang="en-US"/>
        </a:p>
      </dgm:t>
    </dgm:pt>
    <dgm:pt modelId="{8BC76C92-954F-441B-8884-BDEC4B3DE9AF}" type="sibTrans" cxnId="{53EAA939-C7F4-45E3-89F1-332A780B11FE}">
      <dgm:prSet/>
      <dgm:spPr/>
      <dgm:t>
        <a:bodyPr/>
        <a:lstStyle/>
        <a:p>
          <a:endParaRPr lang="zh-CN" altLang="en-US"/>
        </a:p>
      </dgm:t>
    </dgm:pt>
    <dgm:pt modelId="{6517D5BD-7760-4042-BCEC-69204DE04CB2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>
              <a:hlinkClick xmlns:r="http://schemas.openxmlformats.org/officeDocument/2006/relationships" r:id="rId2" action="ppaction://hlinkpres?slideindex=1&amp;slidetitle="/>
            </a:rPr>
            <a:t>简单选择排序</a:t>
          </a:r>
          <a:endParaRPr lang="zh-CN" altLang="en-US" dirty="0"/>
        </a:p>
      </dgm:t>
    </dgm:pt>
    <dgm:pt modelId="{8247B54A-F051-4E3A-8E63-F381D3ACA86F}" type="parTrans" cxnId="{CD03B472-062E-4024-9145-863A0FE35416}">
      <dgm:prSet/>
      <dgm:spPr/>
      <dgm:t>
        <a:bodyPr/>
        <a:lstStyle/>
        <a:p>
          <a:endParaRPr lang="zh-CN" altLang="en-US"/>
        </a:p>
      </dgm:t>
    </dgm:pt>
    <dgm:pt modelId="{9D405264-A3E5-4427-ADF6-02D650648662}" type="sibTrans" cxnId="{CD03B472-062E-4024-9145-863A0FE35416}">
      <dgm:prSet/>
      <dgm:spPr/>
      <dgm:t>
        <a:bodyPr/>
        <a:lstStyle/>
        <a:p>
          <a:endParaRPr lang="zh-CN" altLang="en-US"/>
        </a:p>
      </dgm:t>
    </dgm:pt>
    <dgm:pt modelId="{AA99940E-BD99-46A7-B690-7109D8E0D5FF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>
              <a:hlinkClick xmlns:r="http://schemas.openxmlformats.org/officeDocument/2006/relationships" r:id="rId3" action="ppaction://hlinkpres?slideindex=1&amp;slidetitle="/>
            </a:rPr>
            <a:t>交换排序</a:t>
          </a:r>
          <a:endParaRPr lang="zh-CN" altLang="en-US" dirty="0"/>
        </a:p>
      </dgm:t>
    </dgm:pt>
    <dgm:pt modelId="{2346E782-FAE3-41F7-B749-F2252B6271C4}" type="parTrans" cxnId="{3C80E056-0EE2-4A29-8832-5D76665803D5}">
      <dgm:prSet/>
      <dgm:spPr/>
      <dgm:t>
        <a:bodyPr/>
        <a:lstStyle/>
        <a:p>
          <a:endParaRPr lang="zh-CN" altLang="en-US"/>
        </a:p>
      </dgm:t>
    </dgm:pt>
    <dgm:pt modelId="{D03147C3-94FC-44C2-A28B-1DA7F198F5D9}" type="sibTrans" cxnId="{3C80E056-0EE2-4A29-8832-5D76665803D5}">
      <dgm:prSet/>
      <dgm:spPr/>
      <dgm:t>
        <a:bodyPr/>
        <a:lstStyle/>
        <a:p>
          <a:endParaRPr lang="zh-CN" altLang="en-US"/>
        </a:p>
      </dgm:t>
    </dgm:pt>
    <dgm:pt modelId="{580CD78A-2CCC-4053-833F-4B8B56303889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</a:rPr>
            <a:t>使用分治递归算法思想改进</a:t>
          </a:r>
          <a:endParaRPr lang="zh-CN" altLang="en-US" dirty="0">
            <a:solidFill>
              <a:srgbClr val="FF0000"/>
            </a:solidFill>
          </a:endParaRPr>
        </a:p>
      </dgm:t>
    </dgm:pt>
    <dgm:pt modelId="{0FADF47A-4924-43DC-8AA4-0FF94B439FEA}" type="parTrans" cxnId="{6C1D769B-6C8A-4D4E-9E9F-FABDEAC409B3}">
      <dgm:prSet/>
      <dgm:spPr/>
      <dgm:t>
        <a:bodyPr/>
        <a:lstStyle/>
        <a:p>
          <a:endParaRPr lang="zh-CN" altLang="en-US"/>
        </a:p>
      </dgm:t>
    </dgm:pt>
    <dgm:pt modelId="{DA9CE687-F48A-4E17-B675-B9AD17AF9436}" type="sibTrans" cxnId="{6C1D769B-6C8A-4D4E-9E9F-FABDEAC409B3}">
      <dgm:prSet/>
      <dgm:spPr/>
      <dgm:t>
        <a:bodyPr/>
        <a:lstStyle/>
        <a:p>
          <a:endParaRPr lang="zh-CN" altLang="en-US"/>
        </a:p>
      </dgm:t>
    </dgm:pt>
    <dgm:pt modelId="{0ADBE6B7-388A-4BB6-A4D5-4E3EC8F4713C}" type="pres">
      <dgm:prSet presAssocID="{AFA218E0-21AC-4489-A6AE-849EB4BF9E81}" presName="Name0" presStyleCnt="0">
        <dgm:presLayoutVars>
          <dgm:dir/>
          <dgm:resizeHandles val="exact"/>
        </dgm:presLayoutVars>
      </dgm:prSet>
      <dgm:spPr/>
    </dgm:pt>
    <dgm:pt modelId="{E2859E3A-4CE7-43C1-A9C5-A10A5F50AF54}" type="pres">
      <dgm:prSet presAssocID="{AFA218E0-21AC-4489-A6AE-849EB4BF9E81}" presName="bkgdShp" presStyleLbl="alignAccFollowNode1" presStyleIdx="0" presStyleCnt="1"/>
      <dgm:spPr/>
    </dgm:pt>
    <dgm:pt modelId="{CE097703-4225-49DD-9EFA-1B75BE16EE75}" type="pres">
      <dgm:prSet presAssocID="{AFA218E0-21AC-4489-A6AE-849EB4BF9E81}" presName="linComp" presStyleCnt="0"/>
      <dgm:spPr/>
    </dgm:pt>
    <dgm:pt modelId="{FF1E1085-7437-43C5-A51A-74B3DC737B9F}" type="pres">
      <dgm:prSet presAssocID="{22158256-87B4-4981-9692-314569F0A6FD}" presName="compNode" presStyleCnt="0"/>
      <dgm:spPr/>
    </dgm:pt>
    <dgm:pt modelId="{AF31A6FB-7C1B-4BC5-B976-9315926FA096}" type="pres">
      <dgm:prSet presAssocID="{22158256-87B4-4981-9692-314569F0A6F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2EA1EE-6EB3-499F-8840-1669B1B14DD9}" type="pres">
      <dgm:prSet presAssocID="{22158256-87B4-4981-9692-314569F0A6FD}" presName="invisiNode" presStyleLbl="node1" presStyleIdx="0" presStyleCnt="4"/>
      <dgm:spPr/>
    </dgm:pt>
    <dgm:pt modelId="{6105F83F-DE72-470D-9D6C-CE9C34C1DD18}" type="pres">
      <dgm:prSet presAssocID="{22158256-87B4-4981-9692-314569F0A6FD}" presName="imagNode" presStyleLbl="fgImgPlace1" presStyleIdx="0" presStyleCnt="4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</dgm:pt>
    <dgm:pt modelId="{FCFFB753-4294-42F5-9763-BCCCEAACCED5}" type="pres">
      <dgm:prSet presAssocID="{8BC76C92-954F-441B-8884-BDEC4B3DE9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9DB39312-E3F1-4E6C-B6FB-7AAB225F527F}" type="pres">
      <dgm:prSet presAssocID="{6517D5BD-7760-4042-BCEC-69204DE04CB2}" presName="compNode" presStyleCnt="0"/>
      <dgm:spPr/>
    </dgm:pt>
    <dgm:pt modelId="{1C99FAA7-8FBD-454F-A3BB-1BAC1F083FD6}" type="pres">
      <dgm:prSet presAssocID="{6517D5BD-7760-4042-BCEC-69204DE04CB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664D8F-0674-4D1F-8F15-DC4A5006F1F8}" type="pres">
      <dgm:prSet presAssocID="{6517D5BD-7760-4042-BCEC-69204DE04CB2}" presName="invisiNode" presStyleLbl="node1" presStyleIdx="1" presStyleCnt="4"/>
      <dgm:spPr/>
    </dgm:pt>
    <dgm:pt modelId="{436BE26C-88D2-40CC-ADF6-9FCFD2E93E5A}" type="pres">
      <dgm:prSet presAssocID="{6517D5BD-7760-4042-BCEC-69204DE04CB2}" presName="imagNode" presStyleLbl="fgImgPlace1" presStyleIdx="1" presStyleCnt="4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</dgm:pt>
    <dgm:pt modelId="{D3E005F4-E09B-4808-96C5-BEE3ED5061EC}" type="pres">
      <dgm:prSet presAssocID="{9D405264-A3E5-4427-ADF6-02D650648662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A3A99E59-5DA6-496D-83D6-75BE22708DC4}" type="pres">
      <dgm:prSet presAssocID="{AA99940E-BD99-46A7-B690-7109D8E0D5FF}" presName="compNode" presStyleCnt="0"/>
      <dgm:spPr/>
    </dgm:pt>
    <dgm:pt modelId="{E8540CE3-3174-40D6-88B1-BB9749C659F7}" type="pres">
      <dgm:prSet presAssocID="{AA99940E-BD99-46A7-B690-7109D8E0D5F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D3EA74-470C-4BDC-8492-78C33E8460A1}" type="pres">
      <dgm:prSet presAssocID="{AA99940E-BD99-46A7-B690-7109D8E0D5FF}" presName="invisiNode" presStyleLbl="node1" presStyleIdx="2" presStyleCnt="4"/>
      <dgm:spPr/>
    </dgm:pt>
    <dgm:pt modelId="{7B0DDD33-72D4-4D9D-8314-D4955FDC5788}" type="pres">
      <dgm:prSet presAssocID="{AA99940E-BD99-46A7-B690-7109D8E0D5FF}" presName="imagNode" presStyleLbl="fgImgPlace1" presStyleIdx="2" presStyleCnt="4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</dgm:pt>
    <dgm:pt modelId="{5F2EFA62-A102-40EB-9A02-CDBEB6340B61}" type="pres">
      <dgm:prSet presAssocID="{D03147C3-94FC-44C2-A28B-1DA7F198F5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2F7B096-0A18-4769-B21C-AD9D1F7DB47A}" type="pres">
      <dgm:prSet presAssocID="{580CD78A-2CCC-4053-833F-4B8B56303889}" presName="compNode" presStyleCnt="0"/>
      <dgm:spPr/>
    </dgm:pt>
    <dgm:pt modelId="{9E46D780-5728-4979-8863-5277F4FC72CC}" type="pres">
      <dgm:prSet presAssocID="{580CD78A-2CCC-4053-833F-4B8B5630388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D28D1F-361A-4A27-8C21-876EE318D25E}" type="pres">
      <dgm:prSet presAssocID="{580CD78A-2CCC-4053-833F-4B8B56303889}" presName="invisiNode" presStyleLbl="node1" presStyleIdx="3" presStyleCnt="4"/>
      <dgm:spPr/>
    </dgm:pt>
    <dgm:pt modelId="{8A82556A-50BF-4159-8E74-09F785D00C96}" type="pres">
      <dgm:prSet presAssocID="{580CD78A-2CCC-4053-833F-4B8B56303889}" presName="imagNode" presStyleLbl="fgImgPlace1" presStyleIdx="3" presStyleCnt="4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</dgm:pt>
  </dgm:ptLst>
  <dgm:cxnLst>
    <dgm:cxn modelId="{3D2212E2-996F-4197-97E6-EF0CD19D7B7F}" type="presOf" srcId="{D03147C3-94FC-44C2-A28B-1DA7F198F5D9}" destId="{5F2EFA62-A102-40EB-9A02-CDBEB6340B61}" srcOrd="0" destOrd="0" presId="urn:microsoft.com/office/officeart/2005/8/layout/pList2"/>
    <dgm:cxn modelId="{F18E6AA6-64F0-431B-AE8F-C1B77DD02CEE}" type="presOf" srcId="{AA99940E-BD99-46A7-B690-7109D8E0D5FF}" destId="{E8540CE3-3174-40D6-88B1-BB9749C659F7}" srcOrd="0" destOrd="0" presId="urn:microsoft.com/office/officeart/2005/8/layout/pList2"/>
    <dgm:cxn modelId="{F2752B18-18F6-478B-8ECE-3FC4F9683E71}" type="presOf" srcId="{6517D5BD-7760-4042-BCEC-69204DE04CB2}" destId="{1C99FAA7-8FBD-454F-A3BB-1BAC1F083FD6}" srcOrd="0" destOrd="0" presId="urn:microsoft.com/office/officeart/2005/8/layout/pList2"/>
    <dgm:cxn modelId="{F588A54C-419A-4E92-BBC6-C2F4B1A87832}" type="presOf" srcId="{8BC76C92-954F-441B-8884-BDEC4B3DE9AF}" destId="{FCFFB753-4294-42F5-9763-BCCCEAACCED5}" srcOrd="0" destOrd="0" presId="urn:microsoft.com/office/officeart/2005/8/layout/pList2"/>
    <dgm:cxn modelId="{53EAA939-C7F4-45E3-89F1-332A780B11FE}" srcId="{AFA218E0-21AC-4489-A6AE-849EB4BF9E81}" destId="{22158256-87B4-4981-9692-314569F0A6FD}" srcOrd="0" destOrd="0" parTransId="{0B4A0CEB-36FF-40B1-9E23-D80D7A0D078D}" sibTransId="{8BC76C92-954F-441B-8884-BDEC4B3DE9AF}"/>
    <dgm:cxn modelId="{CD03B472-062E-4024-9145-863A0FE35416}" srcId="{AFA218E0-21AC-4489-A6AE-849EB4BF9E81}" destId="{6517D5BD-7760-4042-BCEC-69204DE04CB2}" srcOrd="1" destOrd="0" parTransId="{8247B54A-F051-4E3A-8E63-F381D3ACA86F}" sibTransId="{9D405264-A3E5-4427-ADF6-02D650648662}"/>
    <dgm:cxn modelId="{E3B80B50-37D9-4F55-9974-4F6181CE6A2A}" type="presOf" srcId="{580CD78A-2CCC-4053-833F-4B8B56303889}" destId="{9E46D780-5728-4979-8863-5277F4FC72CC}" srcOrd="0" destOrd="0" presId="urn:microsoft.com/office/officeart/2005/8/layout/pList2"/>
    <dgm:cxn modelId="{E1C1ED28-935F-40C2-BB86-BFF02E06D12F}" type="presOf" srcId="{AFA218E0-21AC-4489-A6AE-849EB4BF9E81}" destId="{0ADBE6B7-388A-4BB6-A4D5-4E3EC8F4713C}" srcOrd="0" destOrd="0" presId="urn:microsoft.com/office/officeart/2005/8/layout/pList2"/>
    <dgm:cxn modelId="{6C1D769B-6C8A-4D4E-9E9F-FABDEAC409B3}" srcId="{AFA218E0-21AC-4489-A6AE-849EB4BF9E81}" destId="{580CD78A-2CCC-4053-833F-4B8B56303889}" srcOrd="3" destOrd="0" parTransId="{0FADF47A-4924-43DC-8AA4-0FF94B439FEA}" sibTransId="{DA9CE687-F48A-4E17-B675-B9AD17AF9436}"/>
    <dgm:cxn modelId="{49DAA5F7-629C-4DC4-96B3-6FAF4FBEB4FF}" type="presOf" srcId="{9D405264-A3E5-4427-ADF6-02D650648662}" destId="{D3E005F4-E09B-4808-96C5-BEE3ED5061EC}" srcOrd="0" destOrd="0" presId="urn:microsoft.com/office/officeart/2005/8/layout/pList2"/>
    <dgm:cxn modelId="{EBF9B516-2EEA-46D8-AB06-61042E7EC9BE}" type="presOf" srcId="{22158256-87B4-4981-9692-314569F0A6FD}" destId="{AF31A6FB-7C1B-4BC5-B976-9315926FA096}" srcOrd="0" destOrd="0" presId="urn:microsoft.com/office/officeart/2005/8/layout/pList2"/>
    <dgm:cxn modelId="{3C80E056-0EE2-4A29-8832-5D76665803D5}" srcId="{AFA218E0-21AC-4489-A6AE-849EB4BF9E81}" destId="{AA99940E-BD99-46A7-B690-7109D8E0D5FF}" srcOrd="2" destOrd="0" parTransId="{2346E782-FAE3-41F7-B749-F2252B6271C4}" sibTransId="{D03147C3-94FC-44C2-A28B-1DA7F198F5D9}"/>
    <dgm:cxn modelId="{B9181EFD-7AD3-48FE-B253-9D3C1959C296}" type="presParOf" srcId="{0ADBE6B7-388A-4BB6-A4D5-4E3EC8F4713C}" destId="{E2859E3A-4CE7-43C1-A9C5-A10A5F50AF54}" srcOrd="0" destOrd="0" presId="urn:microsoft.com/office/officeart/2005/8/layout/pList2"/>
    <dgm:cxn modelId="{48AD9032-2923-42AC-A871-C637A0266944}" type="presParOf" srcId="{0ADBE6B7-388A-4BB6-A4D5-4E3EC8F4713C}" destId="{CE097703-4225-49DD-9EFA-1B75BE16EE75}" srcOrd="1" destOrd="0" presId="urn:microsoft.com/office/officeart/2005/8/layout/pList2"/>
    <dgm:cxn modelId="{F26BF3B7-4F53-4F1B-851A-D9A9E93ED9F1}" type="presParOf" srcId="{CE097703-4225-49DD-9EFA-1B75BE16EE75}" destId="{FF1E1085-7437-43C5-A51A-74B3DC737B9F}" srcOrd="0" destOrd="0" presId="urn:microsoft.com/office/officeart/2005/8/layout/pList2"/>
    <dgm:cxn modelId="{A34BF562-BEB2-4069-9B16-40D963948022}" type="presParOf" srcId="{FF1E1085-7437-43C5-A51A-74B3DC737B9F}" destId="{AF31A6FB-7C1B-4BC5-B976-9315926FA096}" srcOrd="0" destOrd="0" presId="urn:microsoft.com/office/officeart/2005/8/layout/pList2"/>
    <dgm:cxn modelId="{A33C4338-FE8F-41A8-ACE0-5B328029E862}" type="presParOf" srcId="{FF1E1085-7437-43C5-A51A-74B3DC737B9F}" destId="{6B2EA1EE-6EB3-499F-8840-1669B1B14DD9}" srcOrd="1" destOrd="0" presId="urn:microsoft.com/office/officeart/2005/8/layout/pList2"/>
    <dgm:cxn modelId="{54999866-9798-41E9-A433-7B453E2E8949}" type="presParOf" srcId="{FF1E1085-7437-43C5-A51A-74B3DC737B9F}" destId="{6105F83F-DE72-470D-9D6C-CE9C34C1DD18}" srcOrd="2" destOrd="0" presId="urn:microsoft.com/office/officeart/2005/8/layout/pList2"/>
    <dgm:cxn modelId="{274E26C4-CEAC-49A0-8985-A1FBEA8C589A}" type="presParOf" srcId="{CE097703-4225-49DD-9EFA-1B75BE16EE75}" destId="{FCFFB753-4294-42F5-9763-BCCCEAACCED5}" srcOrd="1" destOrd="0" presId="urn:microsoft.com/office/officeart/2005/8/layout/pList2"/>
    <dgm:cxn modelId="{C9D3C8EC-47DB-4FDD-A7A5-D9061B0F7C94}" type="presParOf" srcId="{CE097703-4225-49DD-9EFA-1B75BE16EE75}" destId="{9DB39312-E3F1-4E6C-B6FB-7AAB225F527F}" srcOrd="2" destOrd="0" presId="urn:microsoft.com/office/officeart/2005/8/layout/pList2"/>
    <dgm:cxn modelId="{E51696D6-629D-40E6-9978-70F2D663C722}" type="presParOf" srcId="{9DB39312-E3F1-4E6C-B6FB-7AAB225F527F}" destId="{1C99FAA7-8FBD-454F-A3BB-1BAC1F083FD6}" srcOrd="0" destOrd="0" presId="urn:microsoft.com/office/officeart/2005/8/layout/pList2"/>
    <dgm:cxn modelId="{A54AE40E-4DA0-453C-9353-E393438C367B}" type="presParOf" srcId="{9DB39312-E3F1-4E6C-B6FB-7AAB225F527F}" destId="{4E664D8F-0674-4D1F-8F15-DC4A5006F1F8}" srcOrd="1" destOrd="0" presId="urn:microsoft.com/office/officeart/2005/8/layout/pList2"/>
    <dgm:cxn modelId="{82B0C97A-5CE1-4D20-8E8D-755911BB845A}" type="presParOf" srcId="{9DB39312-E3F1-4E6C-B6FB-7AAB225F527F}" destId="{436BE26C-88D2-40CC-ADF6-9FCFD2E93E5A}" srcOrd="2" destOrd="0" presId="urn:microsoft.com/office/officeart/2005/8/layout/pList2"/>
    <dgm:cxn modelId="{D2ADAC68-9C43-4461-B797-597054926F05}" type="presParOf" srcId="{CE097703-4225-49DD-9EFA-1B75BE16EE75}" destId="{D3E005F4-E09B-4808-96C5-BEE3ED5061EC}" srcOrd="3" destOrd="0" presId="urn:microsoft.com/office/officeart/2005/8/layout/pList2"/>
    <dgm:cxn modelId="{83ECE82B-4F17-443F-A0E1-D2ED83866225}" type="presParOf" srcId="{CE097703-4225-49DD-9EFA-1B75BE16EE75}" destId="{A3A99E59-5DA6-496D-83D6-75BE22708DC4}" srcOrd="4" destOrd="0" presId="urn:microsoft.com/office/officeart/2005/8/layout/pList2"/>
    <dgm:cxn modelId="{764E5719-6570-466A-875D-A0B40867F3C9}" type="presParOf" srcId="{A3A99E59-5DA6-496D-83D6-75BE22708DC4}" destId="{E8540CE3-3174-40D6-88B1-BB9749C659F7}" srcOrd="0" destOrd="0" presId="urn:microsoft.com/office/officeart/2005/8/layout/pList2"/>
    <dgm:cxn modelId="{2AEF967E-1C1F-41B6-97FB-DBDF12CB9819}" type="presParOf" srcId="{A3A99E59-5DA6-496D-83D6-75BE22708DC4}" destId="{ABD3EA74-470C-4BDC-8492-78C33E8460A1}" srcOrd="1" destOrd="0" presId="urn:microsoft.com/office/officeart/2005/8/layout/pList2"/>
    <dgm:cxn modelId="{14591603-1EE4-42AF-8CB5-B8908EABFE98}" type="presParOf" srcId="{A3A99E59-5DA6-496D-83D6-75BE22708DC4}" destId="{7B0DDD33-72D4-4D9D-8314-D4955FDC5788}" srcOrd="2" destOrd="0" presId="urn:microsoft.com/office/officeart/2005/8/layout/pList2"/>
    <dgm:cxn modelId="{7327DD84-6F77-40B7-9F1D-4C67C0CB091E}" type="presParOf" srcId="{CE097703-4225-49DD-9EFA-1B75BE16EE75}" destId="{5F2EFA62-A102-40EB-9A02-CDBEB6340B61}" srcOrd="5" destOrd="0" presId="urn:microsoft.com/office/officeart/2005/8/layout/pList2"/>
    <dgm:cxn modelId="{75A3ED04-8598-4ACD-95D2-6F8BF8D2ED49}" type="presParOf" srcId="{CE097703-4225-49DD-9EFA-1B75BE16EE75}" destId="{52F7B096-0A18-4769-B21C-AD9D1F7DB47A}" srcOrd="6" destOrd="0" presId="urn:microsoft.com/office/officeart/2005/8/layout/pList2"/>
    <dgm:cxn modelId="{FCB8E72F-EF6B-4295-9B39-FD2DF457AC9F}" type="presParOf" srcId="{52F7B096-0A18-4769-B21C-AD9D1F7DB47A}" destId="{9E46D780-5728-4979-8863-5277F4FC72CC}" srcOrd="0" destOrd="0" presId="urn:microsoft.com/office/officeart/2005/8/layout/pList2"/>
    <dgm:cxn modelId="{6C31FE22-EF11-419C-B67A-39423C0DF3E7}" type="presParOf" srcId="{52F7B096-0A18-4769-B21C-AD9D1F7DB47A}" destId="{72D28D1F-361A-4A27-8C21-876EE318D25E}" srcOrd="1" destOrd="0" presId="urn:microsoft.com/office/officeart/2005/8/layout/pList2"/>
    <dgm:cxn modelId="{3AA08FC0-9B53-4E03-8A65-96D5A3F831B7}" type="presParOf" srcId="{52F7B096-0A18-4769-B21C-AD9D1F7DB47A}" destId="{8A82556A-50BF-4159-8E74-09F785D00C96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FA218E0-21AC-4489-A6AE-849EB4BF9E81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22158256-87B4-4981-9692-314569F0A6FD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>
              <a:hlinkClick xmlns:r="http://schemas.openxmlformats.org/officeDocument/2006/relationships" r:id="rId1" action="ppaction://hlinkpres?slideindex=1&amp;slidetitle="/>
            </a:rPr>
            <a:t>顺序查找</a:t>
          </a:r>
          <a:endParaRPr lang="zh-CN" altLang="en-US" dirty="0"/>
        </a:p>
      </dgm:t>
    </dgm:pt>
    <dgm:pt modelId="{0B4A0CEB-36FF-40B1-9E23-D80D7A0D078D}" type="parTrans" cxnId="{53EAA939-C7F4-45E3-89F1-332A780B11FE}">
      <dgm:prSet/>
      <dgm:spPr/>
      <dgm:t>
        <a:bodyPr/>
        <a:lstStyle/>
        <a:p>
          <a:endParaRPr lang="zh-CN" altLang="en-US"/>
        </a:p>
      </dgm:t>
    </dgm:pt>
    <dgm:pt modelId="{8BC76C92-954F-441B-8884-BDEC4B3DE9AF}" type="sibTrans" cxnId="{53EAA939-C7F4-45E3-89F1-332A780B11FE}">
      <dgm:prSet/>
      <dgm:spPr/>
      <dgm:t>
        <a:bodyPr/>
        <a:lstStyle/>
        <a:p>
          <a:endParaRPr lang="zh-CN" altLang="en-US"/>
        </a:p>
      </dgm:t>
    </dgm:pt>
    <dgm:pt modelId="{6517D5BD-7760-4042-BCEC-69204DE04CB2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>
              <a:hlinkClick xmlns:r="http://schemas.openxmlformats.org/officeDocument/2006/relationships" r:id="rId2" action="ppaction://hlinkpres?slideindex=1&amp;slidetitle="/>
            </a:rPr>
            <a:t>二分查找</a:t>
          </a:r>
          <a:endParaRPr lang="zh-CN" altLang="en-US" dirty="0"/>
        </a:p>
      </dgm:t>
    </dgm:pt>
    <dgm:pt modelId="{8247B54A-F051-4E3A-8E63-F381D3ACA86F}" type="parTrans" cxnId="{CD03B472-062E-4024-9145-863A0FE35416}">
      <dgm:prSet/>
      <dgm:spPr/>
      <dgm:t>
        <a:bodyPr/>
        <a:lstStyle/>
        <a:p>
          <a:endParaRPr lang="zh-CN" altLang="en-US"/>
        </a:p>
      </dgm:t>
    </dgm:pt>
    <dgm:pt modelId="{9D405264-A3E5-4427-ADF6-02D650648662}" type="sibTrans" cxnId="{CD03B472-062E-4024-9145-863A0FE35416}">
      <dgm:prSet/>
      <dgm:spPr/>
      <dgm:t>
        <a:bodyPr/>
        <a:lstStyle/>
        <a:p>
          <a:endParaRPr lang="zh-CN" altLang="en-US"/>
        </a:p>
      </dgm:t>
    </dgm:pt>
    <dgm:pt modelId="{AA99940E-BD99-46A7-B690-7109D8E0D5FF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>
              <a:hlinkClick xmlns:r="http://schemas.openxmlformats.org/officeDocument/2006/relationships" r:id="rId3" action="ppaction://hlinkpres?slideindex=1&amp;slidetitle="/>
            </a:rPr>
            <a:t>索引查找</a:t>
          </a:r>
          <a:endParaRPr lang="zh-CN" altLang="en-US" dirty="0"/>
        </a:p>
      </dgm:t>
    </dgm:pt>
    <dgm:pt modelId="{2346E782-FAE3-41F7-B749-F2252B6271C4}" type="parTrans" cxnId="{3C80E056-0EE2-4A29-8832-5D76665803D5}">
      <dgm:prSet/>
      <dgm:spPr/>
      <dgm:t>
        <a:bodyPr/>
        <a:lstStyle/>
        <a:p>
          <a:endParaRPr lang="zh-CN" altLang="en-US"/>
        </a:p>
      </dgm:t>
    </dgm:pt>
    <dgm:pt modelId="{D03147C3-94FC-44C2-A28B-1DA7F198F5D9}" type="sibTrans" cxnId="{3C80E056-0EE2-4A29-8832-5D76665803D5}">
      <dgm:prSet/>
      <dgm:spPr/>
      <dgm:t>
        <a:bodyPr/>
        <a:lstStyle/>
        <a:p>
          <a:endParaRPr lang="zh-CN" altLang="en-US"/>
        </a:p>
      </dgm:t>
    </dgm:pt>
    <dgm:pt modelId="{580CD78A-2CCC-4053-833F-4B8B56303889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>
              <a:hlinkClick xmlns:r="http://schemas.openxmlformats.org/officeDocument/2006/relationships" r:id="rId4" action="ppaction://hlinkpres?slideindex=1&amp;slidetitle="/>
            </a:rPr>
            <a:t>哈希查找</a:t>
          </a:r>
          <a:endParaRPr lang="zh-CN" altLang="en-US" dirty="0"/>
        </a:p>
      </dgm:t>
    </dgm:pt>
    <dgm:pt modelId="{0FADF47A-4924-43DC-8AA4-0FF94B439FEA}" type="parTrans" cxnId="{6C1D769B-6C8A-4D4E-9E9F-FABDEAC409B3}">
      <dgm:prSet/>
      <dgm:spPr/>
      <dgm:t>
        <a:bodyPr/>
        <a:lstStyle/>
        <a:p>
          <a:endParaRPr lang="zh-CN" altLang="en-US"/>
        </a:p>
      </dgm:t>
    </dgm:pt>
    <dgm:pt modelId="{DA9CE687-F48A-4E17-B675-B9AD17AF9436}" type="sibTrans" cxnId="{6C1D769B-6C8A-4D4E-9E9F-FABDEAC409B3}">
      <dgm:prSet/>
      <dgm:spPr/>
      <dgm:t>
        <a:bodyPr/>
        <a:lstStyle/>
        <a:p>
          <a:endParaRPr lang="zh-CN" altLang="en-US"/>
        </a:p>
      </dgm:t>
    </dgm:pt>
    <dgm:pt modelId="{A5062653-FBB9-4E56-8098-065DE605E0EC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>
              <a:hlinkClick xmlns:r="http://schemas.openxmlformats.org/officeDocument/2006/relationships" r:id="rId5" action="ppaction://hlinkpres?slideindex=1&amp;slidetitle="/>
            </a:rPr>
            <a:t>字典树查找</a:t>
          </a:r>
          <a:endParaRPr lang="zh-CN" altLang="en-US" dirty="0"/>
        </a:p>
      </dgm:t>
    </dgm:pt>
    <dgm:pt modelId="{6B0C5DB3-73CA-4744-AA88-BF8E6C9A66A4}" type="parTrans" cxnId="{656C6CB5-695D-4808-A212-EA0EC5366087}">
      <dgm:prSet/>
      <dgm:spPr/>
      <dgm:t>
        <a:bodyPr/>
        <a:lstStyle/>
        <a:p>
          <a:endParaRPr lang="zh-CN" altLang="en-US"/>
        </a:p>
      </dgm:t>
    </dgm:pt>
    <dgm:pt modelId="{84304829-FAB3-4DD5-A392-93A0B774915B}" type="sibTrans" cxnId="{656C6CB5-695D-4808-A212-EA0EC5366087}">
      <dgm:prSet/>
      <dgm:spPr/>
      <dgm:t>
        <a:bodyPr/>
        <a:lstStyle/>
        <a:p>
          <a:endParaRPr lang="zh-CN" altLang="en-US"/>
        </a:p>
      </dgm:t>
    </dgm:pt>
    <dgm:pt modelId="{0ADBE6B7-388A-4BB6-A4D5-4E3EC8F4713C}" type="pres">
      <dgm:prSet presAssocID="{AFA218E0-21AC-4489-A6AE-849EB4BF9E81}" presName="Name0" presStyleCnt="0">
        <dgm:presLayoutVars>
          <dgm:dir/>
          <dgm:resizeHandles val="exact"/>
        </dgm:presLayoutVars>
      </dgm:prSet>
      <dgm:spPr/>
    </dgm:pt>
    <dgm:pt modelId="{E2859E3A-4CE7-43C1-A9C5-A10A5F50AF54}" type="pres">
      <dgm:prSet presAssocID="{AFA218E0-21AC-4489-A6AE-849EB4BF9E81}" presName="bkgdShp" presStyleLbl="alignAccFollowNode1" presStyleIdx="0" presStyleCnt="1"/>
      <dgm:spPr/>
    </dgm:pt>
    <dgm:pt modelId="{CE097703-4225-49DD-9EFA-1B75BE16EE75}" type="pres">
      <dgm:prSet presAssocID="{AFA218E0-21AC-4489-A6AE-849EB4BF9E81}" presName="linComp" presStyleCnt="0"/>
      <dgm:spPr/>
    </dgm:pt>
    <dgm:pt modelId="{FF1E1085-7437-43C5-A51A-74B3DC737B9F}" type="pres">
      <dgm:prSet presAssocID="{22158256-87B4-4981-9692-314569F0A6FD}" presName="compNode" presStyleCnt="0"/>
      <dgm:spPr/>
    </dgm:pt>
    <dgm:pt modelId="{AF31A6FB-7C1B-4BC5-B976-9315926FA096}" type="pres">
      <dgm:prSet presAssocID="{22158256-87B4-4981-9692-314569F0A6F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2EA1EE-6EB3-499F-8840-1669B1B14DD9}" type="pres">
      <dgm:prSet presAssocID="{22158256-87B4-4981-9692-314569F0A6FD}" presName="invisiNode" presStyleLbl="node1" presStyleIdx="0" presStyleCnt="5"/>
      <dgm:spPr/>
    </dgm:pt>
    <dgm:pt modelId="{6105F83F-DE72-470D-9D6C-CE9C34C1DD18}" type="pres">
      <dgm:prSet presAssocID="{22158256-87B4-4981-9692-314569F0A6FD}" presName="imagNode" presStyleLbl="fgImgPlace1" presStyleIdx="0" presStyleCnt="5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</dgm:pt>
    <dgm:pt modelId="{FCFFB753-4294-42F5-9763-BCCCEAACCED5}" type="pres">
      <dgm:prSet presAssocID="{8BC76C92-954F-441B-8884-BDEC4B3DE9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9DB39312-E3F1-4E6C-B6FB-7AAB225F527F}" type="pres">
      <dgm:prSet presAssocID="{6517D5BD-7760-4042-BCEC-69204DE04CB2}" presName="compNode" presStyleCnt="0"/>
      <dgm:spPr/>
    </dgm:pt>
    <dgm:pt modelId="{1C99FAA7-8FBD-454F-A3BB-1BAC1F083FD6}" type="pres">
      <dgm:prSet presAssocID="{6517D5BD-7760-4042-BCEC-69204DE04CB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664D8F-0674-4D1F-8F15-DC4A5006F1F8}" type="pres">
      <dgm:prSet presAssocID="{6517D5BD-7760-4042-BCEC-69204DE04CB2}" presName="invisiNode" presStyleLbl="node1" presStyleIdx="1" presStyleCnt="5"/>
      <dgm:spPr/>
    </dgm:pt>
    <dgm:pt modelId="{436BE26C-88D2-40CC-ADF6-9FCFD2E93E5A}" type="pres">
      <dgm:prSet presAssocID="{6517D5BD-7760-4042-BCEC-69204DE04CB2}" presName="imagNode" presStyleLbl="fgImgPlace1" presStyleIdx="1" presStyleCnt="5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</dgm:pt>
    <dgm:pt modelId="{D3E005F4-E09B-4808-96C5-BEE3ED5061EC}" type="pres">
      <dgm:prSet presAssocID="{9D405264-A3E5-4427-ADF6-02D650648662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A3A99E59-5DA6-496D-83D6-75BE22708DC4}" type="pres">
      <dgm:prSet presAssocID="{AA99940E-BD99-46A7-B690-7109D8E0D5FF}" presName="compNode" presStyleCnt="0"/>
      <dgm:spPr/>
    </dgm:pt>
    <dgm:pt modelId="{E8540CE3-3174-40D6-88B1-BB9749C659F7}" type="pres">
      <dgm:prSet presAssocID="{AA99940E-BD99-46A7-B690-7109D8E0D5F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D3EA74-470C-4BDC-8492-78C33E8460A1}" type="pres">
      <dgm:prSet presAssocID="{AA99940E-BD99-46A7-B690-7109D8E0D5FF}" presName="invisiNode" presStyleLbl="node1" presStyleIdx="2" presStyleCnt="5"/>
      <dgm:spPr/>
    </dgm:pt>
    <dgm:pt modelId="{7B0DDD33-72D4-4D9D-8314-D4955FDC5788}" type="pres">
      <dgm:prSet presAssocID="{AA99940E-BD99-46A7-B690-7109D8E0D5FF}" presName="imagNode" presStyleLbl="fgImgPlace1" presStyleIdx="2" presStyleCnt="5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</dgm:pt>
    <dgm:pt modelId="{5F2EFA62-A102-40EB-9A02-CDBEB6340B61}" type="pres">
      <dgm:prSet presAssocID="{D03147C3-94FC-44C2-A28B-1DA7F198F5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2F7B096-0A18-4769-B21C-AD9D1F7DB47A}" type="pres">
      <dgm:prSet presAssocID="{580CD78A-2CCC-4053-833F-4B8B56303889}" presName="compNode" presStyleCnt="0"/>
      <dgm:spPr/>
    </dgm:pt>
    <dgm:pt modelId="{9E46D780-5728-4979-8863-5277F4FC72CC}" type="pres">
      <dgm:prSet presAssocID="{580CD78A-2CCC-4053-833F-4B8B5630388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D28D1F-361A-4A27-8C21-876EE318D25E}" type="pres">
      <dgm:prSet presAssocID="{580CD78A-2CCC-4053-833F-4B8B56303889}" presName="invisiNode" presStyleLbl="node1" presStyleIdx="3" presStyleCnt="5"/>
      <dgm:spPr/>
    </dgm:pt>
    <dgm:pt modelId="{8A82556A-50BF-4159-8E74-09F785D00C96}" type="pres">
      <dgm:prSet presAssocID="{580CD78A-2CCC-4053-833F-4B8B56303889}" presName="imagNode" presStyleLbl="fgImgPlace1" presStyleIdx="3" presStyleCnt="5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</dgm:pt>
    <dgm:pt modelId="{0E2F2F09-D06F-4893-940F-81E832C93714}" type="pres">
      <dgm:prSet presAssocID="{DA9CE687-F48A-4E17-B675-B9AD17AF9436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8E5E41C1-8FCD-47E7-9646-A5F371959B8F}" type="pres">
      <dgm:prSet presAssocID="{A5062653-FBB9-4E56-8098-065DE605E0EC}" presName="compNode" presStyleCnt="0"/>
      <dgm:spPr/>
    </dgm:pt>
    <dgm:pt modelId="{C3EF5366-663F-4259-92FC-7D0C42F1DA16}" type="pres">
      <dgm:prSet presAssocID="{A5062653-FBB9-4E56-8098-065DE605E0E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321858-FD3D-4651-AC3D-CF71527C7F7B}" type="pres">
      <dgm:prSet presAssocID="{A5062653-FBB9-4E56-8098-065DE605E0EC}" presName="invisiNode" presStyleLbl="node1" presStyleIdx="4" presStyleCnt="5"/>
      <dgm:spPr/>
    </dgm:pt>
    <dgm:pt modelId="{A2F62751-18B7-4F55-97B1-6382FAD5BAE9}" type="pres">
      <dgm:prSet presAssocID="{A5062653-FBB9-4E56-8098-065DE605E0EC}" presName="imagNode" presStyleLbl="fgImgPlace1" presStyleIdx="4" presStyleCnt="5"/>
      <dgm:spPr/>
    </dgm:pt>
  </dgm:ptLst>
  <dgm:cxnLst>
    <dgm:cxn modelId="{656C6CB5-695D-4808-A212-EA0EC5366087}" srcId="{AFA218E0-21AC-4489-A6AE-849EB4BF9E81}" destId="{A5062653-FBB9-4E56-8098-065DE605E0EC}" srcOrd="4" destOrd="0" parTransId="{6B0C5DB3-73CA-4744-AA88-BF8E6C9A66A4}" sibTransId="{84304829-FAB3-4DD5-A392-93A0B774915B}"/>
    <dgm:cxn modelId="{6C1D769B-6C8A-4D4E-9E9F-FABDEAC409B3}" srcId="{AFA218E0-21AC-4489-A6AE-849EB4BF9E81}" destId="{580CD78A-2CCC-4053-833F-4B8B56303889}" srcOrd="3" destOrd="0" parTransId="{0FADF47A-4924-43DC-8AA4-0FF94B439FEA}" sibTransId="{DA9CE687-F48A-4E17-B675-B9AD17AF9436}"/>
    <dgm:cxn modelId="{73FDBD95-0D52-4B19-B788-8C5D56592DAA}" type="presOf" srcId="{AFA218E0-21AC-4489-A6AE-849EB4BF9E81}" destId="{0ADBE6B7-388A-4BB6-A4D5-4E3EC8F4713C}" srcOrd="0" destOrd="0" presId="urn:microsoft.com/office/officeart/2005/8/layout/pList2"/>
    <dgm:cxn modelId="{CD03B472-062E-4024-9145-863A0FE35416}" srcId="{AFA218E0-21AC-4489-A6AE-849EB4BF9E81}" destId="{6517D5BD-7760-4042-BCEC-69204DE04CB2}" srcOrd="1" destOrd="0" parTransId="{8247B54A-F051-4E3A-8E63-F381D3ACA86F}" sibTransId="{9D405264-A3E5-4427-ADF6-02D650648662}"/>
    <dgm:cxn modelId="{C97EF443-65A8-441C-A8B1-876D6B67F058}" type="presOf" srcId="{D03147C3-94FC-44C2-A28B-1DA7F198F5D9}" destId="{5F2EFA62-A102-40EB-9A02-CDBEB6340B61}" srcOrd="0" destOrd="0" presId="urn:microsoft.com/office/officeart/2005/8/layout/pList2"/>
    <dgm:cxn modelId="{3C80E056-0EE2-4A29-8832-5D76665803D5}" srcId="{AFA218E0-21AC-4489-A6AE-849EB4BF9E81}" destId="{AA99940E-BD99-46A7-B690-7109D8E0D5FF}" srcOrd="2" destOrd="0" parTransId="{2346E782-FAE3-41F7-B749-F2252B6271C4}" sibTransId="{D03147C3-94FC-44C2-A28B-1DA7F198F5D9}"/>
    <dgm:cxn modelId="{51980DCF-0BD8-4B16-83D1-457854AC1701}" type="presOf" srcId="{AA99940E-BD99-46A7-B690-7109D8E0D5FF}" destId="{E8540CE3-3174-40D6-88B1-BB9749C659F7}" srcOrd="0" destOrd="0" presId="urn:microsoft.com/office/officeart/2005/8/layout/pList2"/>
    <dgm:cxn modelId="{60B6D20B-70B7-45ED-BAD8-24BE017F574C}" type="presOf" srcId="{22158256-87B4-4981-9692-314569F0A6FD}" destId="{AF31A6FB-7C1B-4BC5-B976-9315926FA096}" srcOrd="0" destOrd="0" presId="urn:microsoft.com/office/officeart/2005/8/layout/pList2"/>
    <dgm:cxn modelId="{98344ECE-6F08-4094-AA40-EB0C7CA06C62}" type="presOf" srcId="{A5062653-FBB9-4E56-8098-065DE605E0EC}" destId="{C3EF5366-663F-4259-92FC-7D0C42F1DA16}" srcOrd="0" destOrd="0" presId="urn:microsoft.com/office/officeart/2005/8/layout/pList2"/>
    <dgm:cxn modelId="{AB5EE368-8E41-43FA-9ADE-3852A00430CE}" type="presOf" srcId="{8BC76C92-954F-441B-8884-BDEC4B3DE9AF}" destId="{FCFFB753-4294-42F5-9763-BCCCEAACCED5}" srcOrd="0" destOrd="0" presId="urn:microsoft.com/office/officeart/2005/8/layout/pList2"/>
    <dgm:cxn modelId="{F78E13EF-3FA3-4490-9E30-070D67F2F42E}" type="presOf" srcId="{580CD78A-2CCC-4053-833F-4B8B56303889}" destId="{9E46D780-5728-4979-8863-5277F4FC72CC}" srcOrd="0" destOrd="0" presId="urn:microsoft.com/office/officeart/2005/8/layout/pList2"/>
    <dgm:cxn modelId="{1199EFB7-554C-4097-BCDA-D4D830BE12D0}" type="presOf" srcId="{6517D5BD-7760-4042-BCEC-69204DE04CB2}" destId="{1C99FAA7-8FBD-454F-A3BB-1BAC1F083FD6}" srcOrd="0" destOrd="0" presId="urn:microsoft.com/office/officeart/2005/8/layout/pList2"/>
    <dgm:cxn modelId="{96E20D34-4E68-4B9C-94DF-A0FAAA36B9E2}" type="presOf" srcId="{9D405264-A3E5-4427-ADF6-02D650648662}" destId="{D3E005F4-E09B-4808-96C5-BEE3ED5061EC}" srcOrd="0" destOrd="0" presId="urn:microsoft.com/office/officeart/2005/8/layout/pList2"/>
    <dgm:cxn modelId="{2B3D2F74-04BD-41C0-B85E-2E5FA66C9E73}" type="presOf" srcId="{DA9CE687-F48A-4E17-B675-B9AD17AF9436}" destId="{0E2F2F09-D06F-4893-940F-81E832C93714}" srcOrd="0" destOrd="0" presId="urn:microsoft.com/office/officeart/2005/8/layout/pList2"/>
    <dgm:cxn modelId="{53EAA939-C7F4-45E3-89F1-332A780B11FE}" srcId="{AFA218E0-21AC-4489-A6AE-849EB4BF9E81}" destId="{22158256-87B4-4981-9692-314569F0A6FD}" srcOrd="0" destOrd="0" parTransId="{0B4A0CEB-36FF-40B1-9E23-D80D7A0D078D}" sibTransId="{8BC76C92-954F-441B-8884-BDEC4B3DE9AF}"/>
    <dgm:cxn modelId="{6E479F6A-32CF-4125-9545-35422720022A}" type="presParOf" srcId="{0ADBE6B7-388A-4BB6-A4D5-4E3EC8F4713C}" destId="{E2859E3A-4CE7-43C1-A9C5-A10A5F50AF54}" srcOrd="0" destOrd="0" presId="urn:microsoft.com/office/officeart/2005/8/layout/pList2"/>
    <dgm:cxn modelId="{FED2B72A-398E-455F-9BC5-0CD2BF23FC36}" type="presParOf" srcId="{0ADBE6B7-388A-4BB6-A4D5-4E3EC8F4713C}" destId="{CE097703-4225-49DD-9EFA-1B75BE16EE75}" srcOrd="1" destOrd="0" presId="urn:microsoft.com/office/officeart/2005/8/layout/pList2"/>
    <dgm:cxn modelId="{35149AD5-74E6-41C3-83EE-AEA168884768}" type="presParOf" srcId="{CE097703-4225-49DD-9EFA-1B75BE16EE75}" destId="{FF1E1085-7437-43C5-A51A-74B3DC737B9F}" srcOrd="0" destOrd="0" presId="urn:microsoft.com/office/officeart/2005/8/layout/pList2"/>
    <dgm:cxn modelId="{58EDE7EC-8C8B-4CE5-B769-4C89C5A2FE72}" type="presParOf" srcId="{FF1E1085-7437-43C5-A51A-74B3DC737B9F}" destId="{AF31A6FB-7C1B-4BC5-B976-9315926FA096}" srcOrd="0" destOrd="0" presId="urn:microsoft.com/office/officeart/2005/8/layout/pList2"/>
    <dgm:cxn modelId="{B27972F0-A796-41F7-8C11-FDA4546B8501}" type="presParOf" srcId="{FF1E1085-7437-43C5-A51A-74B3DC737B9F}" destId="{6B2EA1EE-6EB3-499F-8840-1669B1B14DD9}" srcOrd="1" destOrd="0" presId="urn:microsoft.com/office/officeart/2005/8/layout/pList2"/>
    <dgm:cxn modelId="{BD11E47C-59BF-48D0-96C8-1DDD91849262}" type="presParOf" srcId="{FF1E1085-7437-43C5-A51A-74B3DC737B9F}" destId="{6105F83F-DE72-470D-9D6C-CE9C34C1DD18}" srcOrd="2" destOrd="0" presId="urn:microsoft.com/office/officeart/2005/8/layout/pList2"/>
    <dgm:cxn modelId="{490C85F4-9A4E-4A77-9131-C76D9BC76BC1}" type="presParOf" srcId="{CE097703-4225-49DD-9EFA-1B75BE16EE75}" destId="{FCFFB753-4294-42F5-9763-BCCCEAACCED5}" srcOrd="1" destOrd="0" presId="urn:microsoft.com/office/officeart/2005/8/layout/pList2"/>
    <dgm:cxn modelId="{8675DEB1-2E15-4961-A160-A8A9BF0C4AEE}" type="presParOf" srcId="{CE097703-4225-49DD-9EFA-1B75BE16EE75}" destId="{9DB39312-E3F1-4E6C-B6FB-7AAB225F527F}" srcOrd="2" destOrd="0" presId="urn:microsoft.com/office/officeart/2005/8/layout/pList2"/>
    <dgm:cxn modelId="{B4951CF8-3906-49ED-A031-A2751BF07C7B}" type="presParOf" srcId="{9DB39312-E3F1-4E6C-B6FB-7AAB225F527F}" destId="{1C99FAA7-8FBD-454F-A3BB-1BAC1F083FD6}" srcOrd="0" destOrd="0" presId="urn:microsoft.com/office/officeart/2005/8/layout/pList2"/>
    <dgm:cxn modelId="{FCD277BB-C05D-4B3E-9C07-927C56D3D382}" type="presParOf" srcId="{9DB39312-E3F1-4E6C-B6FB-7AAB225F527F}" destId="{4E664D8F-0674-4D1F-8F15-DC4A5006F1F8}" srcOrd="1" destOrd="0" presId="urn:microsoft.com/office/officeart/2005/8/layout/pList2"/>
    <dgm:cxn modelId="{777CF5ED-EB80-47F6-A6F0-E288B63D55A5}" type="presParOf" srcId="{9DB39312-E3F1-4E6C-B6FB-7AAB225F527F}" destId="{436BE26C-88D2-40CC-ADF6-9FCFD2E93E5A}" srcOrd="2" destOrd="0" presId="urn:microsoft.com/office/officeart/2005/8/layout/pList2"/>
    <dgm:cxn modelId="{7B76907E-C53E-466E-A613-ECABDFEB5A67}" type="presParOf" srcId="{CE097703-4225-49DD-9EFA-1B75BE16EE75}" destId="{D3E005F4-E09B-4808-96C5-BEE3ED5061EC}" srcOrd="3" destOrd="0" presId="urn:microsoft.com/office/officeart/2005/8/layout/pList2"/>
    <dgm:cxn modelId="{A7DA9D41-B7B1-43BD-94BB-C527C59834FF}" type="presParOf" srcId="{CE097703-4225-49DD-9EFA-1B75BE16EE75}" destId="{A3A99E59-5DA6-496D-83D6-75BE22708DC4}" srcOrd="4" destOrd="0" presId="urn:microsoft.com/office/officeart/2005/8/layout/pList2"/>
    <dgm:cxn modelId="{BD1D186F-FA99-47DB-B6F9-30A1958478F9}" type="presParOf" srcId="{A3A99E59-5DA6-496D-83D6-75BE22708DC4}" destId="{E8540CE3-3174-40D6-88B1-BB9749C659F7}" srcOrd="0" destOrd="0" presId="urn:microsoft.com/office/officeart/2005/8/layout/pList2"/>
    <dgm:cxn modelId="{3FA184AC-D748-43BE-9C97-DBF6EAAE8117}" type="presParOf" srcId="{A3A99E59-5DA6-496D-83D6-75BE22708DC4}" destId="{ABD3EA74-470C-4BDC-8492-78C33E8460A1}" srcOrd="1" destOrd="0" presId="urn:microsoft.com/office/officeart/2005/8/layout/pList2"/>
    <dgm:cxn modelId="{750DA226-F9DA-417F-B5E1-32054FD14DC6}" type="presParOf" srcId="{A3A99E59-5DA6-496D-83D6-75BE22708DC4}" destId="{7B0DDD33-72D4-4D9D-8314-D4955FDC5788}" srcOrd="2" destOrd="0" presId="urn:microsoft.com/office/officeart/2005/8/layout/pList2"/>
    <dgm:cxn modelId="{844D268F-E05D-4F8C-9569-F34E24F501D2}" type="presParOf" srcId="{CE097703-4225-49DD-9EFA-1B75BE16EE75}" destId="{5F2EFA62-A102-40EB-9A02-CDBEB6340B61}" srcOrd="5" destOrd="0" presId="urn:microsoft.com/office/officeart/2005/8/layout/pList2"/>
    <dgm:cxn modelId="{5628F5BD-1567-4C9C-B113-6C7A080CE049}" type="presParOf" srcId="{CE097703-4225-49DD-9EFA-1B75BE16EE75}" destId="{52F7B096-0A18-4769-B21C-AD9D1F7DB47A}" srcOrd="6" destOrd="0" presId="urn:microsoft.com/office/officeart/2005/8/layout/pList2"/>
    <dgm:cxn modelId="{E627AA4B-76A6-46D7-81E9-B7BD9DC6650A}" type="presParOf" srcId="{52F7B096-0A18-4769-B21C-AD9D1F7DB47A}" destId="{9E46D780-5728-4979-8863-5277F4FC72CC}" srcOrd="0" destOrd="0" presId="urn:microsoft.com/office/officeart/2005/8/layout/pList2"/>
    <dgm:cxn modelId="{BCEEB910-684D-40A9-97D9-EEE8083F95FB}" type="presParOf" srcId="{52F7B096-0A18-4769-B21C-AD9D1F7DB47A}" destId="{72D28D1F-361A-4A27-8C21-876EE318D25E}" srcOrd="1" destOrd="0" presId="urn:microsoft.com/office/officeart/2005/8/layout/pList2"/>
    <dgm:cxn modelId="{BFE15354-032F-43CA-BDA0-CDC0E72E93AD}" type="presParOf" srcId="{52F7B096-0A18-4769-B21C-AD9D1F7DB47A}" destId="{8A82556A-50BF-4159-8E74-09F785D00C96}" srcOrd="2" destOrd="0" presId="urn:microsoft.com/office/officeart/2005/8/layout/pList2"/>
    <dgm:cxn modelId="{BC02FD6D-A8AF-4147-901E-AE8778E477A1}" type="presParOf" srcId="{CE097703-4225-49DD-9EFA-1B75BE16EE75}" destId="{0E2F2F09-D06F-4893-940F-81E832C93714}" srcOrd="7" destOrd="0" presId="urn:microsoft.com/office/officeart/2005/8/layout/pList2"/>
    <dgm:cxn modelId="{0746672F-DDDE-45D8-8403-4F99C746BAAC}" type="presParOf" srcId="{CE097703-4225-49DD-9EFA-1B75BE16EE75}" destId="{8E5E41C1-8FCD-47E7-9646-A5F371959B8F}" srcOrd="8" destOrd="0" presId="urn:microsoft.com/office/officeart/2005/8/layout/pList2"/>
    <dgm:cxn modelId="{F7468AB4-F0DA-4C9A-B74F-EBD5C681B2A9}" type="presParOf" srcId="{8E5E41C1-8FCD-47E7-9646-A5F371959B8F}" destId="{C3EF5366-663F-4259-92FC-7D0C42F1DA16}" srcOrd="0" destOrd="0" presId="urn:microsoft.com/office/officeart/2005/8/layout/pList2"/>
    <dgm:cxn modelId="{A76EEF42-E4AE-48D0-8976-8515B37D4666}" type="presParOf" srcId="{8E5E41C1-8FCD-47E7-9646-A5F371959B8F}" destId="{E9321858-FD3D-4651-AC3D-CF71527C7F7B}" srcOrd="1" destOrd="0" presId="urn:microsoft.com/office/officeart/2005/8/layout/pList2"/>
    <dgm:cxn modelId="{3CF4A680-6DEC-492F-8E53-1522439E3234}" type="presParOf" srcId="{8E5E41C1-8FCD-47E7-9646-A5F371959B8F}" destId="{A2F62751-18B7-4F55-97B1-6382FAD5BAE9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FA218E0-21AC-4489-A6AE-849EB4BF9E81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22158256-87B4-4981-9692-314569F0A6FD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>
              <a:hlinkClick xmlns:r="http://schemas.openxmlformats.org/officeDocument/2006/relationships" r:id="rId1" action="ppaction://hlinkpres?slideindex=1&amp;slidetitle="/>
            </a:rPr>
            <a:t>顺序查找</a:t>
          </a:r>
          <a:endParaRPr lang="zh-CN" altLang="en-US" dirty="0"/>
        </a:p>
      </dgm:t>
    </dgm:pt>
    <dgm:pt modelId="{0B4A0CEB-36FF-40B1-9E23-D80D7A0D078D}" type="parTrans" cxnId="{53EAA939-C7F4-45E3-89F1-332A780B11FE}">
      <dgm:prSet/>
      <dgm:spPr/>
      <dgm:t>
        <a:bodyPr/>
        <a:lstStyle/>
        <a:p>
          <a:endParaRPr lang="zh-CN" altLang="en-US"/>
        </a:p>
      </dgm:t>
    </dgm:pt>
    <dgm:pt modelId="{8BC76C92-954F-441B-8884-BDEC4B3DE9AF}" type="sibTrans" cxnId="{53EAA939-C7F4-45E3-89F1-332A780B11FE}">
      <dgm:prSet/>
      <dgm:spPr/>
      <dgm:t>
        <a:bodyPr/>
        <a:lstStyle/>
        <a:p>
          <a:endParaRPr lang="zh-CN" altLang="en-US"/>
        </a:p>
      </dgm:t>
    </dgm:pt>
    <dgm:pt modelId="{6517D5BD-7760-4042-BCEC-69204DE04CB2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>
              <a:hlinkClick xmlns:r="http://schemas.openxmlformats.org/officeDocument/2006/relationships" r:id="rId2" action="ppaction://hlinkpres?slideindex=1&amp;slidetitle="/>
            </a:rPr>
            <a:t>二分查找</a:t>
          </a:r>
          <a:endParaRPr lang="zh-CN" altLang="en-US" dirty="0"/>
        </a:p>
      </dgm:t>
    </dgm:pt>
    <dgm:pt modelId="{8247B54A-F051-4E3A-8E63-F381D3ACA86F}" type="parTrans" cxnId="{CD03B472-062E-4024-9145-863A0FE35416}">
      <dgm:prSet/>
      <dgm:spPr/>
      <dgm:t>
        <a:bodyPr/>
        <a:lstStyle/>
        <a:p>
          <a:endParaRPr lang="zh-CN" altLang="en-US"/>
        </a:p>
      </dgm:t>
    </dgm:pt>
    <dgm:pt modelId="{9D405264-A3E5-4427-ADF6-02D650648662}" type="sibTrans" cxnId="{CD03B472-062E-4024-9145-863A0FE35416}">
      <dgm:prSet/>
      <dgm:spPr/>
      <dgm:t>
        <a:bodyPr/>
        <a:lstStyle/>
        <a:p>
          <a:endParaRPr lang="zh-CN" altLang="en-US"/>
        </a:p>
      </dgm:t>
    </dgm:pt>
    <dgm:pt modelId="{AA99940E-BD99-46A7-B690-7109D8E0D5FF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>
              <a:hlinkClick xmlns:r="http://schemas.openxmlformats.org/officeDocument/2006/relationships" r:id="rId3" action="ppaction://hlinkpres?slideindex=1&amp;slidetitle="/>
            </a:rPr>
            <a:t>索引查找</a:t>
          </a:r>
          <a:endParaRPr lang="zh-CN" altLang="en-US" dirty="0"/>
        </a:p>
      </dgm:t>
    </dgm:pt>
    <dgm:pt modelId="{2346E782-FAE3-41F7-B749-F2252B6271C4}" type="parTrans" cxnId="{3C80E056-0EE2-4A29-8832-5D76665803D5}">
      <dgm:prSet/>
      <dgm:spPr/>
      <dgm:t>
        <a:bodyPr/>
        <a:lstStyle/>
        <a:p>
          <a:endParaRPr lang="zh-CN" altLang="en-US"/>
        </a:p>
      </dgm:t>
    </dgm:pt>
    <dgm:pt modelId="{D03147C3-94FC-44C2-A28B-1DA7F198F5D9}" type="sibTrans" cxnId="{3C80E056-0EE2-4A29-8832-5D76665803D5}">
      <dgm:prSet/>
      <dgm:spPr/>
      <dgm:t>
        <a:bodyPr/>
        <a:lstStyle/>
        <a:p>
          <a:endParaRPr lang="zh-CN" altLang="en-US"/>
        </a:p>
      </dgm:t>
    </dgm:pt>
    <dgm:pt modelId="{580CD78A-2CCC-4053-833F-4B8B56303889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>
              <a:hlinkClick xmlns:r="http://schemas.openxmlformats.org/officeDocument/2006/relationships" r:id="rId4" action="ppaction://hlinkpres?slideindex=1&amp;slidetitle="/>
            </a:rPr>
            <a:t>哈希查找</a:t>
          </a:r>
          <a:endParaRPr lang="zh-CN" altLang="en-US" dirty="0"/>
        </a:p>
      </dgm:t>
    </dgm:pt>
    <dgm:pt modelId="{0FADF47A-4924-43DC-8AA4-0FF94B439FEA}" type="parTrans" cxnId="{6C1D769B-6C8A-4D4E-9E9F-FABDEAC409B3}">
      <dgm:prSet/>
      <dgm:spPr/>
      <dgm:t>
        <a:bodyPr/>
        <a:lstStyle/>
        <a:p>
          <a:endParaRPr lang="zh-CN" altLang="en-US"/>
        </a:p>
      </dgm:t>
    </dgm:pt>
    <dgm:pt modelId="{DA9CE687-F48A-4E17-B675-B9AD17AF9436}" type="sibTrans" cxnId="{6C1D769B-6C8A-4D4E-9E9F-FABDEAC409B3}">
      <dgm:prSet/>
      <dgm:spPr/>
      <dgm:t>
        <a:bodyPr/>
        <a:lstStyle/>
        <a:p>
          <a:endParaRPr lang="zh-CN" altLang="en-US"/>
        </a:p>
      </dgm:t>
    </dgm:pt>
    <dgm:pt modelId="{A5062653-FBB9-4E56-8098-065DE605E0EC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>
              <a:hlinkClick xmlns:r="http://schemas.openxmlformats.org/officeDocument/2006/relationships" r:id="rId5" action="ppaction://hlinkpres?slideindex=1&amp;slidetitle="/>
            </a:rPr>
            <a:t>字典树查找</a:t>
          </a:r>
          <a:endParaRPr lang="zh-CN" altLang="en-US" dirty="0"/>
        </a:p>
      </dgm:t>
    </dgm:pt>
    <dgm:pt modelId="{6B0C5DB3-73CA-4744-AA88-BF8E6C9A66A4}" type="parTrans" cxnId="{656C6CB5-695D-4808-A212-EA0EC5366087}">
      <dgm:prSet/>
      <dgm:spPr/>
      <dgm:t>
        <a:bodyPr/>
        <a:lstStyle/>
        <a:p>
          <a:endParaRPr lang="zh-CN" altLang="en-US"/>
        </a:p>
      </dgm:t>
    </dgm:pt>
    <dgm:pt modelId="{84304829-FAB3-4DD5-A392-93A0B774915B}" type="sibTrans" cxnId="{656C6CB5-695D-4808-A212-EA0EC5366087}">
      <dgm:prSet/>
      <dgm:spPr/>
      <dgm:t>
        <a:bodyPr/>
        <a:lstStyle/>
        <a:p>
          <a:endParaRPr lang="zh-CN" altLang="en-US"/>
        </a:p>
      </dgm:t>
    </dgm:pt>
    <dgm:pt modelId="{0ADBE6B7-388A-4BB6-A4D5-4E3EC8F4713C}" type="pres">
      <dgm:prSet presAssocID="{AFA218E0-21AC-4489-A6AE-849EB4BF9E81}" presName="Name0" presStyleCnt="0">
        <dgm:presLayoutVars>
          <dgm:dir/>
          <dgm:resizeHandles val="exact"/>
        </dgm:presLayoutVars>
      </dgm:prSet>
      <dgm:spPr/>
    </dgm:pt>
    <dgm:pt modelId="{E2859E3A-4CE7-43C1-A9C5-A10A5F50AF54}" type="pres">
      <dgm:prSet presAssocID="{AFA218E0-21AC-4489-A6AE-849EB4BF9E81}" presName="bkgdShp" presStyleLbl="alignAccFollowNode1" presStyleIdx="0" presStyleCnt="1"/>
      <dgm:spPr/>
    </dgm:pt>
    <dgm:pt modelId="{CE097703-4225-49DD-9EFA-1B75BE16EE75}" type="pres">
      <dgm:prSet presAssocID="{AFA218E0-21AC-4489-A6AE-849EB4BF9E81}" presName="linComp" presStyleCnt="0"/>
      <dgm:spPr/>
    </dgm:pt>
    <dgm:pt modelId="{FF1E1085-7437-43C5-A51A-74B3DC737B9F}" type="pres">
      <dgm:prSet presAssocID="{22158256-87B4-4981-9692-314569F0A6FD}" presName="compNode" presStyleCnt="0"/>
      <dgm:spPr/>
    </dgm:pt>
    <dgm:pt modelId="{AF31A6FB-7C1B-4BC5-B976-9315926FA096}" type="pres">
      <dgm:prSet presAssocID="{22158256-87B4-4981-9692-314569F0A6F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2EA1EE-6EB3-499F-8840-1669B1B14DD9}" type="pres">
      <dgm:prSet presAssocID="{22158256-87B4-4981-9692-314569F0A6FD}" presName="invisiNode" presStyleLbl="node1" presStyleIdx="0" presStyleCnt="5"/>
      <dgm:spPr/>
    </dgm:pt>
    <dgm:pt modelId="{6105F83F-DE72-470D-9D6C-CE9C34C1DD18}" type="pres">
      <dgm:prSet presAssocID="{22158256-87B4-4981-9692-314569F0A6FD}" presName="imagNode" presStyleLbl="fgImgPlace1" presStyleIdx="0" presStyleCnt="5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</dgm:pt>
    <dgm:pt modelId="{FCFFB753-4294-42F5-9763-BCCCEAACCED5}" type="pres">
      <dgm:prSet presAssocID="{8BC76C92-954F-441B-8884-BDEC4B3DE9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9DB39312-E3F1-4E6C-B6FB-7AAB225F527F}" type="pres">
      <dgm:prSet presAssocID="{6517D5BD-7760-4042-BCEC-69204DE04CB2}" presName="compNode" presStyleCnt="0"/>
      <dgm:spPr/>
    </dgm:pt>
    <dgm:pt modelId="{1C99FAA7-8FBD-454F-A3BB-1BAC1F083FD6}" type="pres">
      <dgm:prSet presAssocID="{6517D5BD-7760-4042-BCEC-69204DE04CB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664D8F-0674-4D1F-8F15-DC4A5006F1F8}" type="pres">
      <dgm:prSet presAssocID="{6517D5BD-7760-4042-BCEC-69204DE04CB2}" presName="invisiNode" presStyleLbl="node1" presStyleIdx="1" presStyleCnt="5"/>
      <dgm:spPr/>
    </dgm:pt>
    <dgm:pt modelId="{436BE26C-88D2-40CC-ADF6-9FCFD2E93E5A}" type="pres">
      <dgm:prSet presAssocID="{6517D5BD-7760-4042-BCEC-69204DE04CB2}" presName="imagNode" presStyleLbl="fgImgPlace1" presStyleIdx="1" presStyleCnt="5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</dgm:pt>
    <dgm:pt modelId="{D3E005F4-E09B-4808-96C5-BEE3ED5061EC}" type="pres">
      <dgm:prSet presAssocID="{9D405264-A3E5-4427-ADF6-02D650648662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A3A99E59-5DA6-496D-83D6-75BE22708DC4}" type="pres">
      <dgm:prSet presAssocID="{AA99940E-BD99-46A7-B690-7109D8E0D5FF}" presName="compNode" presStyleCnt="0"/>
      <dgm:spPr/>
    </dgm:pt>
    <dgm:pt modelId="{E8540CE3-3174-40D6-88B1-BB9749C659F7}" type="pres">
      <dgm:prSet presAssocID="{AA99940E-BD99-46A7-B690-7109D8E0D5F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D3EA74-470C-4BDC-8492-78C33E8460A1}" type="pres">
      <dgm:prSet presAssocID="{AA99940E-BD99-46A7-B690-7109D8E0D5FF}" presName="invisiNode" presStyleLbl="node1" presStyleIdx="2" presStyleCnt="5"/>
      <dgm:spPr/>
    </dgm:pt>
    <dgm:pt modelId="{7B0DDD33-72D4-4D9D-8314-D4955FDC5788}" type="pres">
      <dgm:prSet presAssocID="{AA99940E-BD99-46A7-B690-7109D8E0D5FF}" presName="imagNode" presStyleLbl="fgImgPlace1" presStyleIdx="2" presStyleCnt="5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</dgm:pt>
    <dgm:pt modelId="{5F2EFA62-A102-40EB-9A02-CDBEB6340B61}" type="pres">
      <dgm:prSet presAssocID="{D03147C3-94FC-44C2-A28B-1DA7F198F5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2F7B096-0A18-4769-B21C-AD9D1F7DB47A}" type="pres">
      <dgm:prSet presAssocID="{580CD78A-2CCC-4053-833F-4B8B56303889}" presName="compNode" presStyleCnt="0"/>
      <dgm:spPr/>
    </dgm:pt>
    <dgm:pt modelId="{9E46D780-5728-4979-8863-5277F4FC72CC}" type="pres">
      <dgm:prSet presAssocID="{580CD78A-2CCC-4053-833F-4B8B5630388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D28D1F-361A-4A27-8C21-876EE318D25E}" type="pres">
      <dgm:prSet presAssocID="{580CD78A-2CCC-4053-833F-4B8B56303889}" presName="invisiNode" presStyleLbl="node1" presStyleIdx="3" presStyleCnt="5"/>
      <dgm:spPr/>
    </dgm:pt>
    <dgm:pt modelId="{8A82556A-50BF-4159-8E74-09F785D00C96}" type="pres">
      <dgm:prSet presAssocID="{580CD78A-2CCC-4053-833F-4B8B56303889}" presName="imagNode" presStyleLbl="fgImgPlace1" presStyleIdx="3" presStyleCnt="5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</dgm:pt>
    <dgm:pt modelId="{0E2F2F09-D06F-4893-940F-81E832C93714}" type="pres">
      <dgm:prSet presAssocID="{DA9CE687-F48A-4E17-B675-B9AD17AF9436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8E5E41C1-8FCD-47E7-9646-A5F371959B8F}" type="pres">
      <dgm:prSet presAssocID="{A5062653-FBB9-4E56-8098-065DE605E0EC}" presName="compNode" presStyleCnt="0"/>
      <dgm:spPr/>
    </dgm:pt>
    <dgm:pt modelId="{C3EF5366-663F-4259-92FC-7D0C42F1DA16}" type="pres">
      <dgm:prSet presAssocID="{A5062653-FBB9-4E56-8098-065DE605E0E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321858-FD3D-4651-AC3D-CF71527C7F7B}" type="pres">
      <dgm:prSet presAssocID="{A5062653-FBB9-4E56-8098-065DE605E0EC}" presName="invisiNode" presStyleLbl="node1" presStyleIdx="4" presStyleCnt="5"/>
      <dgm:spPr/>
    </dgm:pt>
    <dgm:pt modelId="{A2F62751-18B7-4F55-97B1-6382FAD5BAE9}" type="pres">
      <dgm:prSet presAssocID="{A5062653-FBB9-4E56-8098-065DE605E0EC}" presName="imagNode" presStyleLbl="fgImgPlace1" presStyleIdx="4" presStyleCnt="5"/>
      <dgm:spPr/>
    </dgm:pt>
  </dgm:ptLst>
  <dgm:cxnLst>
    <dgm:cxn modelId="{A75FCE28-E2B0-4511-B493-1E440704A155}" type="presOf" srcId="{DA9CE687-F48A-4E17-B675-B9AD17AF9436}" destId="{0E2F2F09-D06F-4893-940F-81E832C93714}" srcOrd="0" destOrd="0" presId="urn:microsoft.com/office/officeart/2005/8/layout/pList2"/>
    <dgm:cxn modelId="{B8406B95-B68C-4BD0-9E3B-88A1E2CD3FE2}" type="presOf" srcId="{22158256-87B4-4981-9692-314569F0A6FD}" destId="{AF31A6FB-7C1B-4BC5-B976-9315926FA096}" srcOrd="0" destOrd="0" presId="urn:microsoft.com/office/officeart/2005/8/layout/pList2"/>
    <dgm:cxn modelId="{21D8E325-7D97-4F18-87AB-3B1ED60CF7D4}" type="presOf" srcId="{A5062653-FBB9-4E56-8098-065DE605E0EC}" destId="{C3EF5366-663F-4259-92FC-7D0C42F1DA16}" srcOrd="0" destOrd="0" presId="urn:microsoft.com/office/officeart/2005/8/layout/pList2"/>
    <dgm:cxn modelId="{3C80E056-0EE2-4A29-8832-5D76665803D5}" srcId="{AFA218E0-21AC-4489-A6AE-849EB4BF9E81}" destId="{AA99940E-BD99-46A7-B690-7109D8E0D5FF}" srcOrd="2" destOrd="0" parTransId="{2346E782-FAE3-41F7-B749-F2252B6271C4}" sibTransId="{D03147C3-94FC-44C2-A28B-1DA7F198F5D9}"/>
    <dgm:cxn modelId="{CD03B472-062E-4024-9145-863A0FE35416}" srcId="{AFA218E0-21AC-4489-A6AE-849EB4BF9E81}" destId="{6517D5BD-7760-4042-BCEC-69204DE04CB2}" srcOrd="1" destOrd="0" parTransId="{8247B54A-F051-4E3A-8E63-F381D3ACA86F}" sibTransId="{9D405264-A3E5-4427-ADF6-02D650648662}"/>
    <dgm:cxn modelId="{656C6CB5-695D-4808-A212-EA0EC5366087}" srcId="{AFA218E0-21AC-4489-A6AE-849EB4BF9E81}" destId="{A5062653-FBB9-4E56-8098-065DE605E0EC}" srcOrd="4" destOrd="0" parTransId="{6B0C5DB3-73CA-4744-AA88-BF8E6C9A66A4}" sibTransId="{84304829-FAB3-4DD5-A392-93A0B774915B}"/>
    <dgm:cxn modelId="{CFDDD917-051D-4E31-A4AE-017EAC87BEEA}" type="presOf" srcId="{AA99940E-BD99-46A7-B690-7109D8E0D5FF}" destId="{E8540CE3-3174-40D6-88B1-BB9749C659F7}" srcOrd="0" destOrd="0" presId="urn:microsoft.com/office/officeart/2005/8/layout/pList2"/>
    <dgm:cxn modelId="{AEDD0B51-551F-4127-A400-4EAD4D656484}" type="presOf" srcId="{580CD78A-2CCC-4053-833F-4B8B56303889}" destId="{9E46D780-5728-4979-8863-5277F4FC72CC}" srcOrd="0" destOrd="0" presId="urn:microsoft.com/office/officeart/2005/8/layout/pList2"/>
    <dgm:cxn modelId="{972E2402-E6AF-435C-B3F4-0194F4AC4EAD}" type="presOf" srcId="{8BC76C92-954F-441B-8884-BDEC4B3DE9AF}" destId="{FCFFB753-4294-42F5-9763-BCCCEAACCED5}" srcOrd="0" destOrd="0" presId="urn:microsoft.com/office/officeart/2005/8/layout/pList2"/>
    <dgm:cxn modelId="{6C1D769B-6C8A-4D4E-9E9F-FABDEAC409B3}" srcId="{AFA218E0-21AC-4489-A6AE-849EB4BF9E81}" destId="{580CD78A-2CCC-4053-833F-4B8B56303889}" srcOrd="3" destOrd="0" parTransId="{0FADF47A-4924-43DC-8AA4-0FF94B439FEA}" sibTransId="{DA9CE687-F48A-4E17-B675-B9AD17AF9436}"/>
    <dgm:cxn modelId="{844B9A98-C2A2-43F2-9E28-1A12B633793C}" type="presOf" srcId="{6517D5BD-7760-4042-BCEC-69204DE04CB2}" destId="{1C99FAA7-8FBD-454F-A3BB-1BAC1F083FD6}" srcOrd="0" destOrd="0" presId="urn:microsoft.com/office/officeart/2005/8/layout/pList2"/>
    <dgm:cxn modelId="{53EAA939-C7F4-45E3-89F1-332A780B11FE}" srcId="{AFA218E0-21AC-4489-A6AE-849EB4BF9E81}" destId="{22158256-87B4-4981-9692-314569F0A6FD}" srcOrd="0" destOrd="0" parTransId="{0B4A0CEB-36FF-40B1-9E23-D80D7A0D078D}" sibTransId="{8BC76C92-954F-441B-8884-BDEC4B3DE9AF}"/>
    <dgm:cxn modelId="{EA7FFEBA-56E3-4E66-9323-525ABF181BB8}" type="presOf" srcId="{9D405264-A3E5-4427-ADF6-02D650648662}" destId="{D3E005F4-E09B-4808-96C5-BEE3ED5061EC}" srcOrd="0" destOrd="0" presId="urn:microsoft.com/office/officeart/2005/8/layout/pList2"/>
    <dgm:cxn modelId="{EDE4A9C5-3207-4EB0-BCBF-69BC3B703192}" type="presOf" srcId="{D03147C3-94FC-44C2-A28B-1DA7F198F5D9}" destId="{5F2EFA62-A102-40EB-9A02-CDBEB6340B61}" srcOrd="0" destOrd="0" presId="urn:microsoft.com/office/officeart/2005/8/layout/pList2"/>
    <dgm:cxn modelId="{65BF6CD8-40FB-4372-8D97-AAF32CE5492E}" type="presOf" srcId="{AFA218E0-21AC-4489-A6AE-849EB4BF9E81}" destId="{0ADBE6B7-388A-4BB6-A4D5-4E3EC8F4713C}" srcOrd="0" destOrd="0" presId="urn:microsoft.com/office/officeart/2005/8/layout/pList2"/>
    <dgm:cxn modelId="{240F087F-BCEE-4219-B7E0-9FFB51A59568}" type="presParOf" srcId="{0ADBE6B7-388A-4BB6-A4D5-4E3EC8F4713C}" destId="{E2859E3A-4CE7-43C1-A9C5-A10A5F50AF54}" srcOrd="0" destOrd="0" presId="urn:microsoft.com/office/officeart/2005/8/layout/pList2"/>
    <dgm:cxn modelId="{A36A591C-CADB-40D9-AC37-92CA9564E9B8}" type="presParOf" srcId="{0ADBE6B7-388A-4BB6-A4D5-4E3EC8F4713C}" destId="{CE097703-4225-49DD-9EFA-1B75BE16EE75}" srcOrd="1" destOrd="0" presId="urn:microsoft.com/office/officeart/2005/8/layout/pList2"/>
    <dgm:cxn modelId="{ADF9B074-BAC5-4EC1-B3B8-6B1778CBA30A}" type="presParOf" srcId="{CE097703-4225-49DD-9EFA-1B75BE16EE75}" destId="{FF1E1085-7437-43C5-A51A-74B3DC737B9F}" srcOrd="0" destOrd="0" presId="urn:microsoft.com/office/officeart/2005/8/layout/pList2"/>
    <dgm:cxn modelId="{7E757DA0-601B-4D5B-9C92-8E850714246F}" type="presParOf" srcId="{FF1E1085-7437-43C5-A51A-74B3DC737B9F}" destId="{AF31A6FB-7C1B-4BC5-B976-9315926FA096}" srcOrd="0" destOrd="0" presId="urn:microsoft.com/office/officeart/2005/8/layout/pList2"/>
    <dgm:cxn modelId="{E2D20AE9-4C9E-4E5B-AEF8-6B4AE90F2FA1}" type="presParOf" srcId="{FF1E1085-7437-43C5-A51A-74B3DC737B9F}" destId="{6B2EA1EE-6EB3-499F-8840-1669B1B14DD9}" srcOrd="1" destOrd="0" presId="urn:microsoft.com/office/officeart/2005/8/layout/pList2"/>
    <dgm:cxn modelId="{D955DD3E-5FAA-421B-8921-A8EEB120582B}" type="presParOf" srcId="{FF1E1085-7437-43C5-A51A-74B3DC737B9F}" destId="{6105F83F-DE72-470D-9D6C-CE9C34C1DD18}" srcOrd="2" destOrd="0" presId="urn:microsoft.com/office/officeart/2005/8/layout/pList2"/>
    <dgm:cxn modelId="{19B881E8-94E4-444B-85F2-95F79BE35A7F}" type="presParOf" srcId="{CE097703-4225-49DD-9EFA-1B75BE16EE75}" destId="{FCFFB753-4294-42F5-9763-BCCCEAACCED5}" srcOrd="1" destOrd="0" presId="urn:microsoft.com/office/officeart/2005/8/layout/pList2"/>
    <dgm:cxn modelId="{8A97501C-AD62-44FD-86F6-B030537B0D72}" type="presParOf" srcId="{CE097703-4225-49DD-9EFA-1B75BE16EE75}" destId="{9DB39312-E3F1-4E6C-B6FB-7AAB225F527F}" srcOrd="2" destOrd="0" presId="urn:microsoft.com/office/officeart/2005/8/layout/pList2"/>
    <dgm:cxn modelId="{44C77D7F-71FE-44BB-99B8-874D107ECAE4}" type="presParOf" srcId="{9DB39312-E3F1-4E6C-B6FB-7AAB225F527F}" destId="{1C99FAA7-8FBD-454F-A3BB-1BAC1F083FD6}" srcOrd="0" destOrd="0" presId="urn:microsoft.com/office/officeart/2005/8/layout/pList2"/>
    <dgm:cxn modelId="{DF94362A-1762-44B0-AAF1-B32D18A797D3}" type="presParOf" srcId="{9DB39312-E3F1-4E6C-B6FB-7AAB225F527F}" destId="{4E664D8F-0674-4D1F-8F15-DC4A5006F1F8}" srcOrd="1" destOrd="0" presId="urn:microsoft.com/office/officeart/2005/8/layout/pList2"/>
    <dgm:cxn modelId="{DF677763-A8F1-4C13-A2CC-CE99AB1FB112}" type="presParOf" srcId="{9DB39312-E3F1-4E6C-B6FB-7AAB225F527F}" destId="{436BE26C-88D2-40CC-ADF6-9FCFD2E93E5A}" srcOrd="2" destOrd="0" presId="urn:microsoft.com/office/officeart/2005/8/layout/pList2"/>
    <dgm:cxn modelId="{29A5C078-8227-4566-9DC1-2C902C169A9D}" type="presParOf" srcId="{CE097703-4225-49DD-9EFA-1B75BE16EE75}" destId="{D3E005F4-E09B-4808-96C5-BEE3ED5061EC}" srcOrd="3" destOrd="0" presId="urn:microsoft.com/office/officeart/2005/8/layout/pList2"/>
    <dgm:cxn modelId="{9893B508-07BF-4C16-9620-67783D3E8E6E}" type="presParOf" srcId="{CE097703-4225-49DD-9EFA-1B75BE16EE75}" destId="{A3A99E59-5DA6-496D-83D6-75BE22708DC4}" srcOrd="4" destOrd="0" presId="urn:microsoft.com/office/officeart/2005/8/layout/pList2"/>
    <dgm:cxn modelId="{C4BF00F3-8AFB-4E23-85BC-F6CC8592F38A}" type="presParOf" srcId="{A3A99E59-5DA6-496D-83D6-75BE22708DC4}" destId="{E8540CE3-3174-40D6-88B1-BB9749C659F7}" srcOrd="0" destOrd="0" presId="urn:microsoft.com/office/officeart/2005/8/layout/pList2"/>
    <dgm:cxn modelId="{5D43C05C-1DC1-4397-A2E5-C68B114D07FB}" type="presParOf" srcId="{A3A99E59-5DA6-496D-83D6-75BE22708DC4}" destId="{ABD3EA74-470C-4BDC-8492-78C33E8460A1}" srcOrd="1" destOrd="0" presId="urn:microsoft.com/office/officeart/2005/8/layout/pList2"/>
    <dgm:cxn modelId="{6768766D-612E-4C29-B964-6CCC78745BB2}" type="presParOf" srcId="{A3A99E59-5DA6-496D-83D6-75BE22708DC4}" destId="{7B0DDD33-72D4-4D9D-8314-D4955FDC5788}" srcOrd="2" destOrd="0" presId="urn:microsoft.com/office/officeart/2005/8/layout/pList2"/>
    <dgm:cxn modelId="{68AF76CC-ACD2-4186-9BE0-631288ACE011}" type="presParOf" srcId="{CE097703-4225-49DD-9EFA-1B75BE16EE75}" destId="{5F2EFA62-A102-40EB-9A02-CDBEB6340B61}" srcOrd="5" destOrd="0" presId="urn:microsoft.com/office/officeart/2005/8/layout/pList2"/>
    <dgm:cxn modelId="{9EB84E5E-BBB7-4885-8050-8F086A3E5B8A}" type="presParOf" srcId="{CE097703-4225-49DD-9EFA-1B75BE16EE75}" destId="{52F7B096-0A18-4769-B21C-AD9D1F7DB47A}" srcOrd="6" destOrd="0" presId="urn:microsoft.com/office/officeart/2005/8/layout/pList2"/>
    <dgm:cxn modelId="{3E670345-068D-4D49-B76D-1C67F91DED1A}" type="presParOf" srcId="{52F7B096-0A18-4769-B21C-AD9D1F7DB47A}" destId="{9E46D780-5728-4979-8863-5277F4FC72CC}" srcOrd="0" destOrd="0" presId="urn:microsoft.com/office/officeart/2005/8/layout/pList2"/>
    <dgm:cxn modelId="{65501682-7F44-4B24-891A-C11FD7D51EBD}" type="presParOf" srcId="{52F7B096-0A18-4769-B21C-AD9D1F7DB47A}" destId="{72D28D1F-361A-4A27-8C21-876EE318D25E}" srcOrd="1" destOrd="0" presId="urn:microsoft.com/office/officeart/2005/8/layout/pList2"/>
    <dgm:cxn modelId="{8FB0251D-D5CE-452B-8C0E-E93D92930869}" type="presParOf" srcId="{52F7B096-0A18-4769-B21C-AD9D1F7DB47A}" destId="{8A82556A-50BF-4159-8E74-09F785D00C96}" srcOrd="2" destOrd="0" presId="urn:microsoft.com/office/officeart/2005/8/layout/pList2"/>
    <dgm:cxn modelId="{FFBE2D8E-2FB2-42E5-B0B5-6DCC173B4825}" type="presParOf" srcId="{CE097703-4225-49DD-9EFA-1B75BE16EE75}" destId="{0E2F2F09-D06F-4893-940F-81E832C93714}" srcOrd="7" destOrd="0" presId="urn:microsoft.com/office/officeart/2005/8/layout/pList2"/>
    <dgm:cxn modelId="{22136D74-216E-4288-89AA-7249C690886B}" type="presParOf" srcId="{CE097703-4225-49DD-9EFA-1B75BE16EE75}" destId="{8E5E41C1-8FCD-47E7-9646-A5F371959B8F}" srcOrd="8" destOrd="0" presId="urn:microsoft.com/office/officeart/2005/8/layout/pList2"/>
    <dgm:cxn modelId="{0FF1016C-148E-4886-9C60-07262B71A787}" type="presParOf" srcId="{8E5E41C1-8FCD-47E7-9646-A5F371959B8F}" destId="{C3EF5366-663F-4259-92FC-7D0C42F1DA16}" srcOrd="0" destOrd="0" presId="urn:microsoft.com/office/officeart/2005/8/layout/pList2"/>
    <dgm:cxn modelId="{EBE24BEC-4A27-4B5F-85E6-EE518A69569D}" type="presParOf" srcId="{8E5E41C1-8FCD-47E7-9646-A5F371959B8F}" destId="{E9321858-FD3D-4651-AC3D-CF71527C7F7B}" srcOrd="1" destOrd="0" presId="urn:microsoft.com/office/officeart/2005/8/layout/pList2"/>
    <dgm:cxn modelId="{E91BAFC7-6A37-4EE6-8E03-81618E420A75}" type="presParOf" srcId="{8E5E41C1-8FCD-47E7-9646-A5F371959B8F}" destId="{A2F62751-18B7-4F55-97B1-6382FAD5BAE9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D8DCF-38F8-4090-B31C-B930139A42D3}">
      <dsp:nvSpPr>
        <dsp:cNvPr id="0" name=""/>
        <dsp:cNvSpPr/>
      </dsp:nvSpPr>
      <dsp:spPr>
        <a:xfrm>
          <a:off x="480653" y="0"/>
          <a:ext cx="5447405" cy="507682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2D4DD-06B6-46BC-86AF-7363C95DE81D}">
      <dsp:nvSpPr>
        <dsp:cNvPr id="0" name=""/>
        <dsp:cNvSpPr/>
      </dsp:nvSpPr>
      <dsp:spPr>
        <a:xfrm>
          <a:off x="352" y="1523047"/>
          <a:ext cx="1966814" cy="2030730"/>
        </a:xfrm>
        <a:prstGeom prst="roundRect">
          <a:avLst/>
        </a:prstGeom>
        <a:gradFill rotWithShape="1">
          <a:gsLst>
            <a:gs pos="38000">
              <a:schemeClr val="accent1">
                <a:satMod val="120000"/>
              </a:schemeClr>
            </a:gs>
            <a:gs pos="100000">
              <a:schemeClr val="accent1">
                <a:shade val="60000"/>
                <a:satMod val="180000"/>
                <a:lumMod val="70000"/>
              </a:schemeClr>
            </a:gs>
          </a:gsLst>
          <a:lin ang="4680000" scaled="0"/>
        </a:gradFill>
        <a:ln w="12700" cap="flat" cmpd="sng" algn="ctr">
          <a:solidFill>
            <a:schemeClr val="accent1">
              <a:shade val="50000"/>
            </a:schemeClr>
          </a:solidFill>
          <a:prstDash val="solid"/>
        </a:ln>
        <a:effectLst>
          <a:outerShdw blurRad="76200" dist="25400" dir="5400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152400" h="63500" prst="softRound"/>
        </a:sp3d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300" kern="1200" dirty="0" smtClean="0">
              <a:hlinkClick xmlns:r="http://schemas.openxmlformats.org/officeDocument/2006/relationships" r:id="" action="ppaction://hlinksldjump"/>
            </a:rPr>
            <a:t>输入</a:t>
          </a:r>
          <a:endParaRPr lang="zh-CN" altLang="en-US" sz="5300" kern="1200" dirty="0"/>
        </a:p>
      </dsp:txBody>
      <dsp:txXfrm>
        <a:off x="96364" y="1619059"/>
        <a:ext cx="1774790" cy="1838706"/>
      </dsp:txXfrm>
    </dsp:sp>
    <dsp:sp modelId="{6A43D5E1-AFE0-432B-8536-0040681F8FA1}">
      <dsp:nvSpPr>
        <dsp:cNvPr id="0" name=""/>
        <dsp:cNvSpPr/>
      </dsp:nvSpPr>
      <dsp:spPr>
        <a:xfrm>
          <a:off x="2220948" y="1523047"/>
          <a:ext cx="1966814" cy="2030730"/>
        </a:xfrm>
        <a:prstGeom prst="roundRect">
          <a:avLst/>
        </a:prstGeom>
        <a:gradFill rotWithShape="1">
          <a:gsLst>
            <a:gs pos="38000">
              <a:schemeClr val="accent5">
                <a:satMod val="120000"/>
              </a:schemeClr>
            </a:gs>
            <a:gs pos="100000">
              <a:schemeClr val="accent5">
                <a:shade val="60000"/>
                <a:satMod val="180000"/>
                <a:lumMod val="70000"/>
              </a:schemeClr>
            </a:gs>
          </a:gsLst>
          <a:lin ang="4680000" scaled="0"/>
        </a:gradFill>
        <a:ln w="12700" cap="flat" cmpd="sng" algn="ctr">
          <a:solidFill>
            <a:schemeClr val="accent5">
              <a:shade val="50000"/>
            </a:schemeClr>
          </a:solidFill>
          <a:prstDash val="solid"/>
        </a:ln>
        <a:effectLst>
          <a:outerShdw blurRad="76200" dist="25400" dir="5400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152400" h="63500" prst="softRound"/>
        </a:sp3d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300" kern="1200" dirty="0" smtClean="0">
              <a:hlinkClick xmlns:r="http://schemas.openxmlformats.org/officeDocument/2006/relationships" r:id="" action="ppaction://hlinksldjump"/>
            </a:rPr>
            <a:t>算法</a:t>
          </a:r>
          <a:endParaRPr lang="zh-CN" altLang="en-US" sz="5300" kern="1200" dirty="0"/>
        </a:p>
      </dsp:txBody>
      <dsp:txXfrm>
        <a:off x="2316960" y="1619059"/>
        <a:ext cx="1774790" cy="1838706"/>
      </dsp:txXfrm>
    </dsp:sp>
    <dsp:sp modelId="{E498D9CC-8BBE-43F7-B6E8-E989A4E5AEDF}">
      <dsp:nvSpPr>
        <dsp:cNvPr id="0" name=""/>
        <dsp:cNvSpPr/>
      </dsp:nvSpPr>
      <dsp:spPr>
        <a:xfrm>
          <a:off x="4441545" y="1523047"/>
          <a:ext cx="1966814" cy="2030730"/>
        </a:xfrm>
        <a:prstGeom prst="roundRect">
          <a:avLst/>
        </a:prstGeom>
        <a:gradFill rotWithShape="1">
          <a:gsLst>
            <a:gs pos="38000">
              <a:schemeClr val="accent1">
                <a:satMod val="120000"/>
              </a:schemeClr>
            </a:gs>
            <a:gs pos="100000">
              <a:schemeClr val="accent1">
                <a:shade val="60000"/>
                <a:satMod val="180000"/>
                <a:lumMod val="70000"/>
              </a:schemeClr>
            </a:gs>
          </a:gsLst>
          <a:lin ang="4680000" scaled="0"/>
        </a:gradFill>
        <a:ln w="12700" cap="flat" cmpd="sng" algn="ctr">
          <a:solidFill>
            <a:schemeClr val="accent1">
              <a:shade val="50000"/>
            </a:schemeClr>
          </a:solidFill>
          <a:prstDash val="solid"/>
        </a:ln>
        <a:effectLst>
          <a:outerShdw blurRad="76200" dist="25400" dir="5400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152400" h="63500" prst="softRound"/>
        </a:sp3d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300" kern="1200" dirty="0" smtClean="0">
              <a:hlinkClick xmlns:r="http://schemas.openxmlformats.org/officeDocument/2006/relationships" r:id="" action="ppaction://hlinksldjump"/>
            </a:rPr>
            <a:t>输出</a:t>
          </a:r>
          <a:endParaRPr lang="zh-CN" altLang="en-US" sz="5300" kern="1200" dirty="0"/>
        </a:p>
      </dsp:txBody>
      <dsp:txXfrm>
        <a:off x="4537557" y="1619059"/>
        <a:ext cx="1774790" cy="18387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0C60CC-2F71-44A0-8EBF-B24A6D5BEFA9}">
      <dsp:nvSpPr>
        <dsp:cNvPr id="0" name=""/>
        <dsp:cNvSpPr/>
      </dsp:nvSpPr>
      <dsp:spPr>
        <a:xfrm>
          <a:off x="3347" y="2602864"/>
          <a:ext cx="4654377" cy="2473960"/>
        </a:xfrm>
        <a:prstGeom prst="roundRect">
          <a:avLst>
            <a:gd name="adj" fmla="val 10000"/>
          </a:avLst>
        </a:prstGeom>
        <a:gradFill rotWithShape="1">
          <a:gsLst>
            <a:gs pos="38000">
              <a:schemeClr val="accent6">
                <a:satMod val="120000"/>
              </a:schemeClr>
            </a:gs>
            <a:gs pos="100000">
              <a:schemeClr val="accent6">
                <a:shade val="60000"/>
                <a:satMod val="180000"/>
                <a:lumMod val="70000"/>
              </a:schemeClr>
            </a:gs>
          </a:gsLst>
          <a:lin ang="4680000" scaled="0"/>
        </a:gradFill>
        <a:ln w="12700" cap="flat" cmpd="sng" algn="ctr">
          <a:solidFill>
            <a:schemeClr val="accent6">
              <a:shade val="50000"/>
            </a:schemeClr>
          </a:solidFill>
          <a:prstDash val="solid"/>
        </a:ln>
        <a:effectLst>
          <a:outerShdw blurRad="76200" dist="25400" dir="5400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152400" h="63500" prst="softRound"/>
        </a:sp3d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300" kern="1200" smtClean="0"/>
            <a:t>电话号码本</a:t>
          </a:r>
          <a:endParaRPr lang="zh-CN" altLang="en-US" sz="6300" kern="1200" dirty="0"/>
        </a:p>
      </dsp:txBody>
      <dsp:txXfrm>
        <a:off x="75807" y="2675324"/>
        <a:ext cx="4509457" cy="2329040"/>
      </dsp:txXfrm>
    </dsp:sp>
    <dsp:sp modelId="{60DF015C-143A-455F-A1B3-A9547BDB70E9}">
      <dsp:nvSpPr>
        <dsp:cNvPr id="0" name=""/>
        <dsp:cNvSpPr/>
      </dsp:nvSpPr>
      <dsp:spPr>
        <a:xfrm>
          <a:off x="1673" y="899"/>
          <a:ext cx="1469184" cy="247396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14000"/>
                <a:satMod val="180000"/>
                <a:lumMod val="100000"/>
              </a:schemeClr>
            </a:gs>
            <a:gs pos="42000">
              <a:schemeClr val="accent6">
                <a:tint val="40000"/>
                <a:satMod val="160000"/>
                <a:lumMod val="94000"/>
              </a:schemeClr>
            </a:gs>
            <a:gs pos="100000">
              <a:schemeClr val="accent6">
                <a:tint val="94000"/>
                <a:satMod val="140000"/>
              </a:schemeClr>
            </a:gs>
          </a:gsLst>
          <a:lin ang="5160000" scaled="1"/>
        </a:gradFill>
        <a:ln w="12700" cap="flat" cmpd="sng" algn="ctr">
          <a:solidFill>
            <a:schemeClr val="accent6">
              <a:shade val="5000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20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姓名</a:t>
          </a:r>
          <a:endParaRPr lang="zh-CN" altLang="en-US" sz="4100" kern="1200" dirty="0"/>
        </a:p>
      </dsp:txBody>
      <dsp:txXfrm>
        <a:off x="44704" y="43930"/>
        <a:ext cx="1383122" cy="2387898"/>
      </dsp:txXfrm>
    </dsp:sp>
    <dsp:sp modelId="{0210123B-F17E-4EB5-89A8-258905D95305}">
      <dsp:nvSpPr>
        <dsp:cNvPr id="0" name=""/>
        <dsp:cNvSpPr/>
      </dsp:nvSpPr>
      <dsp:spPr>
        <a:xfrm>
          <a:off x="1594270" y="899"/>
          <a:ext cx="1469184" cy="247396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14000"/>
                <a:satMod val="180000"/>
                <a:lumMod val="100000"/>
              </a:schemeClr>
            </a:gs>
            <a:gs pos="42000">
              <a:schemeClr val="accent6">
                <a:tint val="40000"/>
                <a:satMod val="160000"/>
                <a:lumMod val="94000"/>
              </a:schemeClr>
            </a:gs>
            <a:gs pos="100000">
              <a:schemeClr val="accent6">
                <a:tint val="94000"/>
                <a:satMod val="140000"/>
              </a:schemeClr>
            </a:gs>
          </a:gsLst>
          <a:lin ang="5160000" scaled="1"/>
        </a:gradFill>
        <a:ln w="12700" cap="flat" cmpd="sng" algn="ctr">
          <a:solidFill>
            <a:schemeClr val="accent6">
              <a:shade val="5000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20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电话号码</a:t>
          </a:r>
          <a:endParaRPr lang="zh-CN" altLang="en-US" sz="4100" kern="1200" dirty="0"/>
        </a:p>
      </dsp:txBody>
      <dsp:txXfrm>
        <a:off x="1637301" y="43930"/>
        <a:ext cx="1383122" cy="2387898"/>
      </dsp:txXfrm>
    </dsp:sp>
    <dsp:sp modelId="{DF4BA545-7EA3-484C-BE4E-252BEABA0064}">
      <dsp:nvSpPr>
        <dsp:cNvPr id="0" name=""/>
        <dsp:cNvSpPr/>
      </dsp:nvSpPr>
      <dsp:spPr>
        <a:xfrm>
          <a:off x="3186866" y="899"/>
          <a:ext cx="1469184" cy="247396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14000"/>
                <a:satMod val="180000"/>
                <a:lumMod val="100000"/>
              </a:schemeClr>
            </a:gs>
            <a:gs pos="42000">
              <a:schemeClr val="accent6">
                <a:tint val="40000"/>
                <a:satMod val="160000"/>
                <a:lumMod val="94000"/>
              </a:schemeClr>
            </a:gs>
            <a:gs pos="100000">
              <a:schemeClr val="accent6">
                <a:tint val="94000"/>
                <a:satMod val="140000"/>
              </a:schemeClr>
            </a:gs>
          </a:gsLst>
          <a:lin ang="5160000" scaled="1"/>
        </a:gradFill>
        <a:ln w="12700" cap="flat" cmpd="sng" algn="ctr">
          <a:solidFill>
            <a:schemeClr val="accent6">
              <a:shade val="5000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20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地址</a:t>
          </a:r>
          <a:endParaRPr lang="zh-CN" altLang="en-US" sz="4100" kern="1200" dirty="0"/>
        </a:p>
      </dsp:txBody>
      <dsp:txXfrm>
        <a:off x="3229897" y="43930"/>
        <a:ext cx="1383122" cy="23878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A5D6E-2164-4613-97E4-F31D10AC598C}">
      <dsp:nvSpPr>
        <dsp:cNvPr id="0" name=""/>
        <dsp:cNvSpPr/>
      </dsp:nvSpPr>
      <dsp:spPr>
        <a:xfrm>
          <a:off x="-59929" y="20299"/>
          <a:ext cx="1762421" cy="2436876"/>
        </a:xfrm>
        <a:prstGeom prst="upArrow">
          <a:avLst/>
        </a:prstGeom>
        <a:gradFill rotWithShape="1">
          <a:gsLst>
            <a:gs pos="38000">
              <a:schemeClr val="accent4">
                <a:satMod val="120000"/>
              </a:schemeClr>
            </a:gs>
            <a:gs pos="100000">
              <a:schemeClr val="accent4">
                <a:shade val="60000"/>
                <a:satMod val="180000"/>
                <a:lumMod val="70000"/>
              </a:schemeClr>
            </a:gs>
          </a:gsLst>
          <a:lin ang="4680000" scaled="0"/>
        </a:gradFill>
        <a:ln w="12700" cap="flat" cmpd="sng" algn="ctr">
          <a:solidFill>
            <a:schemeClr val="accent4">
              <a:shade val="50000"/>
            </a:schemeClr>
          </a:solidFill>
          <a:prstDash val="solid"/>
        </a:ln>
        <a:effectLst>
          <a:outerShdw blurRad="76200" dist="25400" dir="5400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152400" h="63500" prst="softRound"/>
        </a:sp3d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</dsp:sp>
    <dsp:sp modelId="{F9B0F570-C572-4973-8FDD-1CB668855E81}">
      <dsp:nvSpPr>
        <dsp:cNvPr id="0" name=""/>
        <dsp:cNvSpPr/>
      </dsp:nvSpPr>
      <dsp:spPr>
        <a:xfrm>
          <a:off x="1342324" y="0"/>
          <a:ext cx="3479917" cy="243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0" rIns="312928" bIns="312928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>
              <a:solidFill>
                <a:srgbClr val="92D050"/>
              </a:solidFill>
            </a:rPr>
            <a:t>找到</a:t>
          </a:r>
          <a:r>
            <a:rPr lang="zh-CN" altLang="en-US" sz="5800" kern="1200" dirty="0" smtClean="0"/>
            <a:t>：</a:t>
          </a:r>
          <a:endParaRPr lang="en-US" altLang="zh-CN" sz="5800" kern="1200" dirty="0" smtClean="0"/>
        </a:p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输出详细信息</a:t>
          </a:r>
          <a:endParaRPr lang="zh-CN" altLang="en-US" sz="2400" b="1" kern="1200" dirty="0"/>
        </a:p>
      </dsp:txBody>
      <dsp:txXfrm>
        <a:off x="1342324" y="0"/>
        <a:ext cx="3479917" cy="2436876"/>
      </dsp:txXfrm>
    </dsp:sp>
    <dsp:sp modelId="{C51BE83E-4FAB-4FEC-B288-2272E17D9BA4}">
      <dsp:nvSpPr>
        <dsp:cNvPr id="0" name=""/>
        <dsp:cNvSpPr/>
      </dsp:nvSpPr>
      <dsp:spPr>
        <a:xfrm>
          <a:off x="0" y="2612582"/>
          <a:ext cx="1762421" cy="2436876"/>
        </a:xfrm>
        <a:prstGeom prst="downArrow">
          <a:avLst/>
        </a:prstGeom>
        <a:gradFill rotWithShape="1">
          <a:gsLst>
            <a:gs pos="38000">
              <a:schemeClr val="accent2">
                <a:satMod val="120000"/>
              </a:schemeClr>
            </a:gs>
            <a:gs pos="100000">
              <a:schemeClr val="accent2">
                <a:shade val="60000"/>
                <a:satMod val="180000"/>
                <a:lumMod val="70000"/>
              </a:schemeClr>
            </a:gs>
          </a:gsLst>
          <a:lin ang="4680000" scaled="0"/>
        </a:gradFill>
        <a:ln w="12700" cap="flat" cmpd="sng" algn="ctr">
          <a:solidFill>
            <a:schemeClr val="accent2">
              <a:shade val="50000"/>
            </a:schemeClr>
          </a:solidFill>
          <a:prstDash val="solid"/>
        </a:ln>
        <a:effectLst>
          <a:outerShdw blurRad="76200" dist="25400" dir="5400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152400" h="63500" prst="softRound"/>
        </a:sp3d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</dsp:sp>
    <dsp:sp modelId="{E6282341-12E3-4D90-9259-7C91A661279C}">
      <dsp:nvSpPr>
        <dsp:cNvPr id="0" name=""/>
        <dsp:cNvSpPr/>
      </dsp:nvSpPr>
      <dsp:spPr>
        <a:xfrm>
          <a:off x="1652948" y="2639949"/>
          <a:ext cx="3916122" cy="243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0" rIns="298704" bIns="298704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200" kern="1200" dirty="0" smtClean="0">
              <a:solidFill>
                <a:srgbClr val="FFC000"/>
              </a:solidFill>
            </a:rPr>
            <a:t>找不到</a:t>
          </a:r>
          <a:r>
            <a:rPr lang="zh-CN" altLang="en-US" sz="4200" kern="1200" dirty="0" smtClean="0"/>
            <a:t>：</a:t>
          </a:r>
          <a:endParaRPr lang="en-US" altLang="zh-CN" sz="4200" kern="1200" dirty="0" smtClean="0"/>
        </a:p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返回失败信息，等待进一步处理</a:t>
          </a:r>
          <a:endParaRPr lang="zh-CN" altLang="en-US" sz="2400" b="1" kern="1200" dirty="0"/>
        </a:p>
      </dsp:txBody>
      <dsp:txXfrm>
        <a:off x="1652948" y="2639949"/>
        <a:ext cx="3916122" cy="24368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EE62AB-F106-4FF7-A93A-83308FF610BC}">
      <dsp:nvSpPr>
        <dsp:cNvPr id="0" name=""/>
        <dsp:cNvSpPr/>
      </dsp:nvSpPr>
      <dsp:spPr>
        <a:xfrm>
          <a:off x="0" y="1217493"/>
          <a:ext cx="4657725" cy="10324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491" tIns="479044" rIns="361491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smtClean="0"/>
            <a:t>1:1</a:t>
          </a:r>
          <a:r>
            <a:rPr lang="zh-CN" altLang="en-US" sz="2300" kern="1200" smtClean="0"/>
            <a:t>的线性关系</a:t>
          </a:r>
          <a:endParaRPr lang="zh-CN" altLang="en-US" sz="2300" kern="1200" dirty="0"/>
        </a:p>
      </dsp:txBody>
      <dsp:txXfrm>
        <a:off x="0" y="1217493"/>
        <a:ext cx="4657725" cy="1032412"/>
      </dsp:txXfrm>
    </dsp:sp>
    <dsp:sp modelId="{63497EA0-5177-43AF-A3DB-29DC42DC5575}">
      <dsp:nvSpPr>
        <dsp:cNvPr id="0" name=""/>
        <dsp:cNvSpPr/>
      </dsp:nvSpPr>
      <dsp:spPr>
        <a:xfrm>
          <a:off x="232886" y="878013"/>
          <a:ext cx="3260407" cy="678960"/>
        </a:xfrm>
        <a:prstGeom prst="roundRect">
          <a:avLst/>
        </a:prstGeom>
        <a:gradFill rotWithShape="1">
          <a:gsLst>
            <a:gs pos="38000">
              <a:schemeClr val="accent1">
                <a:satMod val="120000"/>
              </a:schemeClr>
            </a:gs>
            <a:gs pos="100000">
              <a:schemeClr val="accent1">
                <a:shade val="60000"/>
                <a:satMod val="180000"/>
                <a:lumMod val="70000"/>
              </a:schemeClr>
            </a:gs>
          </a:gsLst>
          <a:lin ang="4680000" scaled="0"/>
        </a:gradFill>
        <a:ln w="12700" cap="flat" cmpd="sng" algn="ctr">
          <a:solidFill>
            <a:schemeClr val="accent1">
              <a:shade val="50000"/>
            </a:schemeClr>
          </a:solidFill>
          <a:prstDash val="solid"/>
        </a:ln>
        <a:effectLst>
          <a:outerShdw blurRad="76200" dist="25400" dir="5400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152400" h="63500" prst="softRound"/>
        </a:sp3d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23236" tIns="0" rIns="123236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数据元素逻辑关系：</a:t>
          </a:r>
          <a:endParaRPr lang="zh-CN" altLang="en-US" sz="2300" kern="1200" dirty="0"/>
        </a:p>
      </dsp:txBody>
      <dsp:txXfrm>
        <a:off x="266030" y="911157"/>
        <a:ext cx="3194119" cy="612672"/>
      </dsp:txXfrm>
    </dsp:sp>
    <dsp:sp modelId="{D70D8EC0-5913-4B01-81F2-F469CC7D7FBC}">
      <dsp:nvSpPr>
        <dsp:cNvPr id="0" name=""/>
        <dsp:cNvSpPr/>
      </dsp:nvSpPr>
      <dsp:spPr>
        <a:xfrm>
          <a:off x="0" y="2713586"/>
          <a:ext cx="4657725" cy="14852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491" tIns="479044" rIns="361491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连续存储空间</a:t>
          </a:r>
          <a:r>
            <a:rPr lang="en-US" altLang="zh-CN" sz="2300" kern="1200" dirty="0" smtClean="0"/>
            <a:t>—</a:t>
          </a:r>
          <a:r>
            <a:rPr lang="zh-CN" altLang="en-US" sz="2300" kern="1200" dirty="0" smtClean="0"/>
            <a:t>顺序存储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按需分配存储空间</a:t>
          </a:r>
          <a:r>
            <a:rPr lang="en-US" altLang="zh-CN" sz="2300" kern="1200" dirty="0" smtClean="0"/>
            <a:t>-</a:t>
          </a:r>
          <a:r>
            <a:rPr lang="zh-CN" altLang="en-US" sz="2300" kern="1200" dirty="0" smtClean="0"/>
            <a:t>链式存储</a:t>
          </a:r>
          <a:endParaRPr lang="zh-CN" altLang="en-US" sz="2300" kern="1200" dirty="0"/>
        </a:p>
      </dsp:txBody>
      <dsp:txXfrm>
        <a:off x="0" y="2713586"/>
        <a:ext cx="4657725" cy="1485224"/>
      </dsp:txXfrm>
    </dsp:sp>
    <dsp:sp modelId="{2631ABC3-F583-4739-8ADA-EE85FF218548}">
      <dsp:nvSpPr>
        <dsp:cNvPr id="0" name=""/>
        <dsp:cNvSpPr/>
      </dsp:nvSpPr>
      <dsp:spPr>
        <a:xfrm>
          <a:off x="232886" y="2374106"/>
          <a:ext cx="3260407" cy="678960"/>
        </a:xfrm>
        <a:prstGeom prst="roundRect">
          <a:avLst/>
        </a:prstGeom>
        <a:gradFill rotWithShape="1">
          <a:gsLst>
            <a:gs pos="38000">
              <a:schemeClr val="accent1">
                <a:satMod val="120000"/>
              </a:schemeClr>
            </a:gs>
            <a:gs pos="100000">
              <a:schemeClr val="accent1">
                <a:shade val="60000"/>
                <a:satMod val="180000"/>
                <a:lumMod val="70000"/>
              </a:schemeClr>
            </a:gs>
          </a:gsLst>
          <a:lin ang="4680000" scaled="0"/>
        </a:gradFill>
        <a:ln w="12700" cap="flat" cmpd="sng" algn="ctr">
          <a:solidFill>
            <a:schemeClr val="accent1">
              <a:shade val="50000"/>
            </a:schemeClr>
          </a:solidFill>
          <a:prstDash val="solid"/>
        </a:ln>
        <a:effectLst>
          <a:outerShdw blurRad="76200" dist="25400" dir="5400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152400" h="63500" prst="softRound"/>
        </a:sp3d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23236" tIns="0" rIns="123236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数据元素物理存储关系</a:t>
          </a:r>
          <a:endParaRPr lang="zh-CN" altLang="en-US" sz="2300" kern="1200" dirty="0"/>
        </a:p>
      </dsp:txBody>
      <dsp:txXfrm>
        <a:off x="266030" y="2407250"/>
        <a:ext cx="3194119" cy="6126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结构布局"/>
  <dgm:desc val="用于显示自下而上构建的层级关系。 此布局适用于显示构建在其他对象上的结构组件或对象。"/>
  <dgm:catLst>
    <dgm:cat type="hierarchy" pri="4500"/>
    <dgm:cat type="list" pri="24500"/>
    <dgm:cat type="relationship" pri="10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6D1A1-066E-4074-91FC-3B52E734F71B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3F7A0-BB3D-420B-AB16-F0C97478A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22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3F7A0-BB3D-420B-AB16-F0C97478A72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890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512AE-9E1C-495B-A6CC-DCB33974E41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238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3F7A0-BB3D-420B-AB16-F0C97478A72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302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3F7A0-BB3D-420B-AB16-F0C97478A72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314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512AE-9E1C-495B-A6CC-DCB33974E415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704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3F7A0-BB3D-420B-AB16-F0C97478A72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095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512AE-9E1C-495B-A6CC-DCB33974E41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650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512AE-9E1C-495B-A6CC-DCB33974E41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855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512AE-9E1C-495B-A6CC-DCB33974E41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222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491892-0ED3-4B62-9D4F-26E1A6A4A3E1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93054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512AE-9E1C-495B-A6CC-DCB33974E41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373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512AE-9E1C-495B-A6CC-DCB33974E41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189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3F7A0-BB3D-420B-AB16-F0C97478A72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65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BE33C4B7-237F-4788-AA8C-D244FB191F5C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099BA629-960C-4771-A21B-448E2F9575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BE33C4B7-237F-4788-AA8C-D244FB191F5C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099BA629-960C-4771-A21B-448E2F9575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E33C4B7-237F-4788-AA8C-D244FB191F5C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099BA629-960C-4771-A21B-448E2F9575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5FF6D4-D4D7-426A-98F7-170A3668379E}" type="datetime1">
              <a:rPr lang="en-US" smtClean="0">
                <a:solidFill>
                  <a:srgbClr val="D6ECFF"/>
                </a:solidFill>
              </a:rPr>
              <a:pPr/>
              <a:t>9/13/2017</a:t>
            </a:fld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20DFC-E2D5-4BD6-B744-D8DEEAB5F7C2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05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67CD6D-7520-4B34-A5A3-E8385FA3AFC6}" type="datetime1">
              <a:rPr lang="en-US" smtClean="0">
                <a:solidFill>
                  <a:srgbClr val="D6ECFF"/>
                </a:solidFill>
              </a:rPr>
              <a:pPr/>
              <a:t>9/13/2017</a:t>
            </a:fld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20DFC-E2D5-4BD6-B744-D8DEEAB5F7C2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 dirty="0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061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295D47-465E-4A05-802B-049480555B6D}" type="datetime1">
              <a:rPr lang="en-US" smtClean="0">
                <a:solidFill>
                  <a:srgbClr val="D6ECFF"/>
                </a:solidFill>
              </a:rPr>
              <a:pPr/>
              <a:t>9/13/2017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20DFC-E2D5-4BD6-B744-D8DEEAB5F7C2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028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791DB0-D703-40B5-AE3D-532AFE0356D1}" type="datetime1">
              <a:rPr lang="en-US" smtClean="0">
                <a:solidFill>
                  <a:srgbClr val="D6ECFF"/>
                </a:solidFill>
              </a:rPr>
              <a:pPr/>
              <a:t>9/13/2017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20DFC-E2D5-4BD6-B744-D8DEEAB5F7C2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70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8C029-2200-4EB8-BDE8-5EE0E23571A6}" type="datetime1">
              <a:rPr lang="en-US" smtClean="0">
                <a:solidFill>
                  <a:srgbClr val="D6ECFF"/>
                </a:solidFill>
              </a:rPr>
              <a:pPr/>
              <a:t>9/13/2017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20DFC-E2D5-4BD6-B744-D8DEEAB5F7C2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457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45A1C-C0DD-4ED6-B23E-A9D2DD110058}" type="datetime1">
              <a:rPr lang="en-US" smtClean="0">
                <a:solidFill>
                  <a:srgbClr val="D6ECFF"/>
                </a:solidFill>
              </a:rPr>
              <a:pPr/>
              <a:t>9/13/2017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20DFC-E2D5-4BD6-B744-D8DEEAB5F7C2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818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4C1B50-C580-4CB7-BA07-14C66C34B76D}" type="datetime1">
              <a:rPr lang="en-US" smtClean="0">
                <a:solidFill>
                  <a:srgbClr val="D6ECFF"/>
                </a:solidFill>
              </a:rPr>
              <a:pPr/>
              <a:t>9/13/2017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20DFC-E2D5-4BD6-B744-D8DEEAB5F7C2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 dirty="0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685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4F1D29-8BEE-49F3-AF49-7A09F617BF67}" type="datetime1">
              <a:rPr lang="en-US" smtClean="0">
                <a:solidFill>
                  <a:srgbClr val="D6ECFF"/>
                </a:solidFill>
              </a:rPr>
              <a:pPr/>
              <a:t>9/13/2017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20DFC-E2D5-4BD6-B744-D8DEEAB5F7C2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 dirty="0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92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BE33C4B7-237F-4788-AA8C-D244FB191F5C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099BA629-960C-4771-A21B-448E2F9575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EB273CF-8910-423E-9890-FC81E25E5084}" type="datetime1">
              <a:rPr lang="en-US" smtClean="0">
                <a:solidFill>
                  <a:srgbClr val="D6ECFF"/>
                </a:solidFill>
              </a:rPr>
              <a:pPr/>
              <a:t>9/13/2017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1AD20DFC-E2D5-4BD6-B744-D8DEEAB5F7C2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2473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5A9071-CFF5-4E3B-B0AB-39782972E256}" type="datetime1">
              <a:rPr lang="en-US" smtClean="0">
                <a:solidFill>
                  <a:srgbClr val="D6ECFF"/>
                </a:solidFill>
              </a:rPr>
              <a:pPr/>
              <a:t>9/13/2017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20DFC-E2D5-4BD6-B744-D8DEEAB5F7C2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 dirty="0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476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D8BD1F-DE98-4C29-8281-9EC9927620DF}" type="datetime1">
              <a:rPr lang="en-US" smtClean="0">
                <a:solidFill>
                  <a:srgbClr val="D6ECFF"/>
                </a:solidFill>
              </a:rPr>
              <a:pPr/>
              <a:t>9/13/2017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20DFC-E2D5-4BD6-B744-D8DEEAB5F7C2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 dirty="0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8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BE33C4B7-237F-4788-AA8C-D244FB191F5C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099BA629-960C-4771-A21B-448E2F9575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BE33C4B7-237F-4788-AA8C-D244FB191F5C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099BA629-960C-4771-A21B-448E2F9575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E33C4B7-237F-4788-AA8C-D244FB191F5C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099BA629-960C-4771-A21B-448E2F9575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BE33C4B7-237F-4788-AA8C-D244FB191F5C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099BA629-960C-4771-A21B-448E2F9575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BE33C4B7-237F-4788-AA8C-D244FB191F5C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099BA629-960C-4771-A21B-448E2F9575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E33C4B7-237F-4788-AA8C-D244FB191F5C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099BA629-960C-4771-A21B-448E2F9575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BE33C4B7-237F-4788-AA8C-D244FB191F5C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099BA629-960C-4771-A21B-448E2F9575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BE33C4B7-237F-4788-AA8C-D244FB191F5C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BA629-960C-4771-A21B-448E2F9575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EC5816F-D43D-40D1-9B38-E1A2C18F0972}" type="datetime1">
              <a:rPr lang="en-US" smtClean="0">
                <a:solidFill>
                  <a:srgbClr val="D6ECFF"/>
                </a:solidFill>
              </a:rPr>
              <a:pPr/>
              <a:t>9/13/2017</a:t>
            </a:fld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1AD20DFC-E2D5-4BD6-B744-D8DEEAB5F7C2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 dirty="0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511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2-2&#32447;&#24615;&#25968;&#25454;&#32467;&#26500;&#36923;&#36753;&#32467;&#26500;.p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2-3&#32447;&#24615;&#25968;&#25454;&#32467;&#26500;&#39034;&#24207;&#23384;&#20648;&#32467;&#26500;.pp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2-4&#32447;&#24615;&#25968;&#25454;&#32467;&#26500;&#38142;&#24335;&#23384;&#20648;&#32467;&#26500;.pp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2-5-&#21333;&#38142;&#34920;&#30340;&#21464;&#24418;.pptx" TargetMode="Externa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&#32447;&#24615;&#34920;&#30340;&#24212;&#29992;/&#32447;&#24615;&#34920;&#25353;&#29031;&#35775;&#38382;&#39057;&#24230;&#25490;&#24207;.pptx" TargetMode="External"/><Relationship Id="rId2" Type="http://schemas.openxmlformats.org/officeDocument/2006/relationships/hyperlink" Target="&#32447;&#24615;&#34920;&#30340;&#24212;&#29992;/&#32447;&#24615;&#34920;&#20498;&#32622;.pptx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&#32447;&#24615;&#34920;&#30340;&#24212;&#29992;/&#19968;&#20803;&#22810;&#39033;&#24335;&#30456;&#21152;.pptx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2-6&#32447;&#24615;&#25968;&#25454;&#32467;&#26500;&#32447;&#24615;&#34920;&#30340;&#24212;&#29992;.pp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&#31532;&#20108;&#20010;&#39033;&#30446;&#36855;&#23467;&#39064;&#30446;.pptx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2-11&#20998;&#27835;&#36882;&#24402;&#24605;&#24819;&#25913;&#36827;&#25490;&#24207;&#31639;&#27861;.pptx" TargetMode="External"/><Relationship Id="rId2" Type="http://schemas.openxmlformats.org/officeDocument/2006/relationships/hyperlink" Target="2-10&#20998;&#23376;&#36882;&#24402;&#31639;&#27861;.ppt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2-12&#25490;&#24207;&#31639;&#27861;&#27604;&#36739;.pptx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slide" Target="slide8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slide" Target="slide34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mtClean="0"/>
              <a:t>第二部分 线性数据结构与算法</a:t>
            </a:r>
          </a:p>
        </p:txBody>
      </p:sp>
    </p:spTree>
    <p:extLst>
      <p:ext uri="{BB962C8B-B14F-4D97-AF65-F5344CB8AC3E}">
        <p14:creationId xmlns:p14="http://schemas.microsoft.com/office/powerpoint/2010/main" val="3767996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80528" y="-387424"/>
            <a:ext cx="6480720" cy="1695631"/>
          </a:xfrm>
        </p:spPr>
        <p:txBody>
          <a:bodyPr/>
          <a:lstStyle/>
          <a:p>
            <a:r>
              <a:rPr lang="zh-CN" altLang="en-US" dirty="0" smtClean="0"/>
              <a:t>数据结构分析</a:t>
            </a:r>
            <a:r>
              <a:rPr lang="en-US" altLang="zh-CN" dirty="0" smtClean="0"/>
              <a:t>(</a:t>
            </a:r>
            <a:r>
              <a:rPr lang="zh-CN" altLang="en-US" dirty="0" smtClean="0"/>
              <a:t>逻辑结构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051720" y="2276872"/>
            <a:ext cx="4657725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条记录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051720" y="2636912"/>
            <a:ext cx="4657725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/>
              <a:t>2</a:t>
            </a:r>
            <a:r>
              <a:rPr lang="zh-CN" altLang="en-US" dirty="0" smtClean="0"/>
              <a:t>条记录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051720" y="2996952"/>
            <a:ext cx="4657725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条记录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051720" y="3356992"/>
            <a:ext cx="4657725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051720" y="3717032"/>
            <a:ext cx="4657725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条记录</a:t>
            </a:r>
            <a:endParaRPr lang="zh-CN" altLang="en-US" dirty="0"/>
          </a:p>
        </p:txBody>
      </p:sp>
      <p:sp>
        <p:nvSpPr>
          <p:cNvPr id="14" name="任意多边形 13"/>
          <p:cNvSpPr/>
          <p:nvPr/>
        </p:nvSpPr>
        <p:spPr>
          <a:xfrm>
            <a:off x="2051720" y="4741760"/>
            <a:ext cx="4657725" cy="1032412"/>
          </a:xfrm>
          <a:custGeom>
            <a:avLst/>
            <a:gdLst>
              <a:gd name="connsiteX0" fmla="*/ 0 w 4657725"/>
              <a:gd name="connsiteY0" fmla="*/ 0 h 1032412"/>
              <a:gd name="connsiteX1" fmla="*/ 4657725 w 4657725"/>
              <a:gd name="connsiteY1" fmla="*/ 0 h 1032412"/>
              <a:gd name="connsiteX2" fmla="*/ 4657725 w 4657725"/>
              <a:gd name="connsiteY2" fmla="*/ 1032412 h 1032412"/>
              <a:gd name="connsiteX3" fmla="*/ 0 w 4657725"/>
              <a:gd name="connsiteY3" fmla="*/ 1032412 h 1032412"/>
              <a:gd name="connsiteX4" fmla="*/ 0 w 4657725"/>
              <a:gd name="connsiteY4" fmla="*/ 0 h 103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7725" h="1032412">
                <a:moveTo>
                  <a:pt x="0" y="0"/>
                </a:moveTo>
                <a:lnTo>
                  <a:pt x="4657725" y="0"/>
                </a:lnTo>
                <a:lnTo>
                  <a:pt x="4657725" y="1032412"/>
                </a:lnTo>
                <a:lnTo>
                  <a:pt x="0" y="10324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1491" tIns="479044" rIns="361491" bIns="163576" numCol="1" spcCol="1270" anchor="t" anchorCtr="0">
            <a:noAutofit/>
          </a:bodyPr>
          <a:lstStyle/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CN" sz="2300" kern="1200" dirty="0" smtClean="0">
                <a:hlinkClick r:id="rId3" action="ppaction://hlinkpres?slideindex=1&amp;slidetitle="/>
              </a:rPr>
              <a:t>1:1</a:t>
            </a:r>
            <a:r>
              <a:rPr lang="zh-CN" altLang="en-US" sz="2300" kern="1200" dirty="0" smtClean="0">
                <a:hlinkClick r:id="rId3" action="ppaction://hlinkpres?slideindex=1&amp;slidetitle="/>
              </a:rPr>
              <a:t>的线性关系</a:t>
            </a:r>
            <a:endParaRPr lang="zh-CN" altLang="en-US" sz="2300" kern="1200" dirty="0"/>
          </a:p>
        </p:txBody>
      </p:sp>
      <p:sp>
        <p:nvSpPr>
          <p:cNvPr id="15" name="任意多边形 14"/>
          <p:cNvSpPr/>
          <p:nvPr/>
        </p:nvSpPr>
        <p:spPr>
          <a:xfrm>
            <a:off x="2284606" y="4402280"/>
            <a:ext cx="3260407" cy="678960"/>
          </a:xfrm>
          <a:custGeom>
            <a:avLst/>
            <a:gdLst>
              <a:gd name="connsiteX0" fmla="*/ 0 w 3260407"/>
              <a:gd name="connsiteY0" fmla="*/ 113162 h 678960"/>
              <a:gd name="connsiteX1" fmla="*/ 113162 w 3260407"/>
              <a:gd name="connsiteY1" fmla="*/ 0 h 678960"/>
              <a:gd name="connsiteX2" fmla="*/ 3147245 w 3260407"/>
              <a:gd name="connsiteY2" fmla="*/ 0 h 678960"/>
              <a:gd name="connsiteX3" fmla="*/ 3260407 w 3260407"/>
              <a:gd name="connsiteY3" fmla="*/ 113162 h 678960"/>
              <a:gd name="connsiteX4" fmla="*/ 3260407 w 3260407"/>
              <a:gd name="connsiteY4" fmla="*/ 565798 h 678960"/>
              <a:gd name="connsiteX5" fmla="*/ 3147245 w 3260407"/>
              <a:gd name="connsiteY5" fmla="*/ 678960 h 678960"/>
              <a:gd name="connsiteX6" fmla="*/ 113162 w 3260407"/>
              <a:gd name="connsiteY6" fmla="*/ 678960 h 678960"/>
              <a:gd name="connsiteX7" fmla="*/ 0 w 3260407"/>
              <a:gd name="connsiteY7" fmla="*/ 565798 h 678960"/>
              <a:gd name="connsiteX8" fmla="*/ 0 w 3260407"/>
              <a:gd name="connsiteY8" fmla="*/ 113162 h 67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0407" h="678960">
                <a:moveTo>
                  <a:pt x="0" y="113162"/>
                </a:moveTo>
                <a:cubicBezTo>
                  <a:pt x="0" y="50664"/>
                  <a:pt x="50664" y="0"/>
                  <a:pt x="113162" y="0"/>
                </a:cubicBezTo>
                <a:lnTo>
                  <a:pt x="3147245" y="0"/>
                </a:lnTo>
                <a:cubicBezTo>
                  <a:pt x="3209743" y="0"/>
                  <a:pt x="3260407" y="50664"/>
                  <a:pt x="3260407" y="113162"/>
                </a:cubicBezTo>
                <a:lnTo>
                  <a:pt x="3260407" y="565798"/>
                </a:lnTo>
                <a:cubicBezTo>
                  <a:pt x="3260407" y="628296"/>
                  <a:pt x="3209743" y="678960"/>
                  <a:pt x="3147245" y="678960"/>
                </a:cubicBezTo>
                <a:lnTo>
                  <a:pt x="113162" y="678960"/>
                </a:lnTo>
                <a:cubicBezTo>
                  <a:pt x="50664" y="678960"/>
                  <a:pt x="0" y="628296"/>
                  <a:pt x="0" y="565798"/>
                </a:cubicBezTo>
                <a:lnTo>
                  <a:pt x="0" y="113162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156380" tIns="33144" rIns="156380" bIns="33144" numCol="1" spcCol="1270" anchor="ctr" anchorCtr="0">
            <a:noAutofit/>
          </a:bodyPr>
          <a:lstStyle/>
          <a:p>
            <a:pPr lvl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kern="1200" dirty="0" smtClean="0"/>
              <a:t>数据元素逻辑关系：</a:t>
            </a:r>
            <a:endParaRPr lang="zh-CN" altLang="en-US" sz="2300" kern="1200" dirty="0"/>
          </a:p>
        </p:txBody>
      </p:sp>
    </p:spTree>
    <p:extLst>
      <p:ext uri="{BB962C8B-B14F-4D97-AF65-F5344CB8AC3E}">
        <p14:creationId xmlns:p14="http://schemas.microsoft.com/office/powerpoint/2010/main" val="20177036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80528" y="-387424"/>
            <a:ext cx="6480720" cy="1695631"/>
          </a:xfrm>
        </p:spPr>
        <p:txBody>
          <a:bodyPr/>
          <a:lstStyle/>
          <a:p>
            <a:r>
              <a:rPr lang="zh-CN" altLang="en-US" dirty="0" smtClean="0"/>
              <a:t>数据结构分析</a:t>
            </a:r>
            <a:r>
              <a:rPr lang="en-US" altLang="zh-CN" dirty="0" smtClean="0"/>
              <a:t>(</a:t>
            </a:r>
            <a:r>
              <a:rPr lang="zh-CN" altLang="en-US" dirty="0"/>
              <a:t>物理</a:t>
            </a:r>
            <a:r>
              <a:rPr lang="zh-CN" altLang="en-US" dirty="0" smtClean="0"/>
              <a:t>结构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35696" y="1844824"/>
            <a:ext cx="4657725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</a:rPr>
              <a:t>确定了问题采用的逻辑结构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36847" y="3501008"/>
            <a:ext cx="5760641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List_Retrieve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Lb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&amp;</a:t>
            </a:r>
            <a:r>
              <a:rPr lang="en-US" altLang="zh-CN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elem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等函数如何具体程序实现？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3995936" y="2708920"/>
            <a:ext cx="576064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467562" y="4947267"/>
            <a:ext cx="5760641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计算机是如何存储该逻辑结构的？不同的存储结构程序具有不同实现？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4020542" y="4365104"/>
            <a:ext cx="479450" cy="5821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2500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 animBg="1"/>
      <p:bldP spid="17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80528" y="-387424"/>
            <a:ext cx="6696743" cy="1695631"/>
          </a:xfrm>
        </p:spPr>
        <p:txBody>
          <a:bodyPr/>
          <a:lstStyle/>
          <a:p>
            <a:r>
              <a:rPr lang="zh-CN" altLang="en-US" dirty="0" smtClean="0"/>
              <a:t>数据结构分析（物理结构）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479800" y="1838451"/>
            <a:ext cx="4657725" cy="3320797"/>
            <a:chOff x="3479800" y="1838451"/>
            <a:chExt cx="4657725" cy="3320797"/>
          </a:xfrm>
        </p:grpSpPr>
        <p:sp>
          <p:nvSpPr>
            <p:cNvPr id="5" name="任意多边形 4"/>
            <p:cNvSpPr/>
            <p:nvPr/>
          </p:nvSpPr>
          <p:spPr>
            <a:xfrm>
              <a:off x="3479800" y="2177931"/>
              <a:ext cx="4657725" cy="1032412"/>
            </a:xfrm>
            <a:custGeom>
              <a:avLst/>
              <a:gdLst>
                <a:gd name="connsiteX0" fmla="*/ 0 w 4657725"/>
                <a:gd name="connsiteY0" fmla="*/ 0 h 1032412"/>
                <a:gd name="connsiteX1" fmla="*/ 4657725 w 4657725"/>
                <a:gd name="connsiteY1" fmla="*/ 0 h 1032412"/>
                <a:gd name="connsiteX2" fmla="*/ 4657725 w 4657725"/>
                <a:gd name="connsiteY2" fmla="*/ 1032412 h 1032412"/>
                <a:gd name="connsiteX3" fmla="*/ 0 w 4657725"/>
                <a:gd name="connsiteY3" fmla="*/ 1032412 h 1032412"/>
                <a:gd name="connsiteX4" fmla="*/ 0 w 4657725"/>
                <a:gd name="connsiteY4" fmla="*/ 0 h 103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7725" h="1032412">
                  <a:moveTo>
                    <a:pt x="0" y="0"/>
                  </a:moveTo>
                  <a:lnTo>
                    <a:pt x="4657725" y="0"/>
                  </a:lnTo>
                  <a:lnTo>
                    <a:pt x="4657725" y="1032412"/>
                  </a:lnTo>
                  <a:lnTo>
                    <a:pt x="0" y="10324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1491" tIns="479044" rIns="361491" bIns="163576" numCol="1" spcCol="1270" anchor="t" anchorCtr="0">
              <a:noAutofit/>
            </a:bodyPr>
            <a:lstStyle/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sz="2300" kern="1200" smtClean="0"/>
                <a:t>1:1</a:t>
              </a:r>
              <a:r>
                <a:rPr lang="zh-CN" altLang="en-US" sz="2300" kern="1200" smtClean="0"/>
                <a:t>的线性关系</a:t>
              </a:r>
              <a:endParaRPr lang="zh-CN" altLang="en-US" sz="2300" kern="1200" dirty="0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3712686" y="1838451"/>
              <a:ext cx="3260407" cy="678960"/>
            </a:xfrm>
            <a:custGeom>
              <a:avLst/>
              <a:gdLst>
                <a:gd name="connsiteX0" fmla="*/ 0 w 3260407"/>
                <a:gd name="connsiteY0" fmla="*/ 113162 h 678960"/>
                <a:gd name="connsiteX1" fmla="*/ 113162 w 3260407"/>
                <a:gd name="connsiteY1" fmla="*/ 0 h 678960"/>
                <a:gd name="connsiteX2" fmla="*/ 3147245 w 3260407"/>
                <a:gd name="connsiteY2" fmla="*/ 0 h 678960"/>
                <a:gd name="connsiteX3" fmla="*/ 3260407 w 3260407"/>
                <a:gd name="connsiteY3" fmla="*/ 113162 h 678960"/>
                <a:gd name="connsiteX4" fmla="*/ 3260407 w 3260407"/>
                <a:gd name="connsiteY4" fmla="*/ 565798 h 678960"/>
                <a:gd name="connsiteX5" fmla="*/ 3147245 w 3260407"/>
                <a:gd name="connsiteY5" fmla="*/ 678960 h 678960"/>
                <a:gd name="connsiteX6" fmla="*/ 113162 w 3260407"/>
                <a:gd name="connsiteY6" fmla="*/ 678960 h 678960"/>
                <a:gd name="connsiteX7" fmla="*/ 0 w 3260407"/>
                <a:gd name="connsiteY7" fmla="*/ 565798 h 678960"/>
                <a:gd name="connsiteX8" fmla="*/ 0 w 3260407"/>
                <a:gd name="connsiteY8" fmla="*/ 113162 h 67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0407" h="678960">
                  <a:moveTo>
                    <a:pt x="0" y="113162"/>
                  </a:moveTo>
                  <a:cubicBezTo>
                    <a:pt x="0" y="50664"/>
                    <a:pt x="50664" y="0"/>
                    <a:pt x="113162" y="0"/>
                  </a:cubicBezTo>
                  <a:lnTo>
                    <a:pt x="3147245" y="0"/>
                  </a:lnTo>
                  <a:cubicBezTo>
                    <a:pt x="3209743" y="0"/>
                    <a:pt x="3260407" y="50664"/>
                    <a:pt x="3260407" y="113162"/>
                  </a:cubicBezTo>
                  <a:lnTo>
                    <a:pt x="3260407" y="565798"/>
                  </a:lnTo>
                  <a:cubicBezTo>
                    <a:pt x="3260407" y="628296"/>
                    <a:pt x="3209743" y="678960"/>
                    <a:pt x="3147245" y="678960"/>
                  </a:cubicBezTo>
                  <a:lnTo>
                    <a:pt x="113162" y="678960"/>
                  </a:lnTo>
                  <a:cubicBezTo>
                    <a:pt x="50664" y="678960"/>
                    <a:pt x="0" y="628296"/>
                    <a:pt x="0" y="565798"/>
                  </a:cubicBezTo>
                  <a:lnTo>
                    <a:pt x="0" y="113162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6380" tIns="33144" rIns="156380" bIns="33144" numCol="1" spcCol="1270" anchor="ctr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kern="1200" dirty="0" smtClean="0"/>
                <a:t>数据元素逻辑关系：</a:t>
              </a:r>
              <a:endParaRPr lang="zh-CN" altLang="en-US" sz="2300" kern="1200" dirty="0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479800" y="3674024"/>
              <a:ext cx="4657725" cy="1485224"/>
            </a:xfrm>
            <a:custGeom>
              <a:avLst/>
              <a:gdLst>
                <a:gd name="connsiteX0" fmla="*/ 0 w 4657725"/>
                <a:gd name="connsiteY0" fmla="*/ 0 h 1485224"/>
                <a:gd name="connsiteX1" fmla="*/ 4657725 w 4657725"/>
                <a:gd name="connsiteY1" fmla="*/ 0 h 1485224"/>
                <a:gd name="connsiteX2" fmla="*/ 4657725 w 4657725"/>
                <a:gd name="connsiteY2" fmla="*/ 1485224 h 1485224"/>
                <a:gd name="connsiteX3" fmla="*/ 0 w 4657725"/>
                <a:gd name="connsiteY3" fmla="*/ 1485224 h 1485224"/>
                <a:gd name="connsiteX4" fmla="*/ 0 w 4657725"/>
                <a:gd name="connsiteY4" fmla="*/ 0 h 148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7725" h="1485224">
                  <a:moveTo>
                    <a:pt x="0" y="0"/>
                  </a:moveTo>
                  <a:lnTo>
                    <a:pt x="4657725" y="0"/>
                  </a:lnTo>
                  <a:lnTo>
                    <a:pt x="4657725" y="1485224"/>
                  </a:lnTo>
                  <a:lnTo>
                    <a:pt x="0" y="1485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1491" tIns="479044" rIns="361491" bIns="163576" numCol="1" spcCol="1270" anchor="t" anchorCtr="0">
              <a:noAutofit/>
            </a:bodyPr>
            <a:lstStyle/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300" kern="1200" dirty="0" smtClean="0">
                  <a:hlinkClick r:id="rId2" action="ppaction://hlinkpres?slideindex=1&amp;slidetitle="/>
                </a:rPr>
                <a:t>连续存储空间</a:t>
              </a:r>
              <a:r>
                <a:rPr lang="en-US" altLang="zh-CN" sz="2300" kern="1200" dirty="0" smtClean="0">
                  <a:hlinkClick r:id="rId2" action="ppaction://hlinkpres?slideindex=1&amp;slidetitle="/>
                </a:rPr>
                <a:t>—</a:t>
              </a:r>
              <a:r>
                <a:rPr lang="zh-CN" altLang="en-US" sz="2300" kern="1200" dirty="0" smtClean="0">
                  <a:hlinkClick r:id="rId2" action="ppaction://hlinkpres?slideindex=1&amp;slidetitle="/>
                </a:rPr>
                <a:t>顺序存储</a:t>
              </a:r>
              <a:endParaRPr lang="zh-CN" altLang="en-US" sz="2300" kern="1200" dirty="0"/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300" kern="1200" dirty="0" smtClean="0"/>
                <a:t>按需分配存储空间</a:t>
              </a:r>
              <a:r>
                <a:rPr lang="en-US" altLang="zh-CN" sz="2300" kern="1200" dirty="0" smtClean="0"/>
                <a:t>-</a:t>
              </a:r>
              <a:r>
                <a:rPr lang="zh-CN" altLang="en-US" sz="2300" kern="1200" dirty="0" smtClean="0"/>
                <a:t>链式存储</a:t>
              </a:r>
              <a:endParaRPr lang="zh-CN" altLang="en-US" sz="2300" kern="1200" dirty="0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3712686" y="3334544"/>
              <a:ext cx="3260407" cy="678960"/>
            </a:xfrm>
            <a:custGeom>
              <a:avLst/>
              <a:gdLst>
                <a:gd name="connsiteX0" fmla="*/ 0 w 3260407"/>
                <a:gd name="connsiteY0" fmla="*/ 113162 h 678960"/>
                <a:gd name="connsiteX1" fmla="*/ 113162 w 3260407"/>
                <a:gd name="connsiteY1" fmla="*/ 0 h 678960"/>
                <a:gd name="connsiteX2" fmla="*/ 3147245 w 3260407"/>
                <a:gd name="connsiteY2" fmla="*/ 0 h 678960"/>
                <a:gd name="connsiteX3" fmla="*/ 3260407 w 3260407"/>
                <a:gd name="connsiteY3" fmla="*/ 113162 h 678960"/>
                <a:gd name="connsiteX4" fmla="*/ 3260407 w 3260407"/>
                <a:gd name="connsiteY4" fmla="*/ 565798 h 678960"/>
                <a:gd name="connsiteX5" fmla="*/ 3147245 w 3260407"/>
                <a:gd name="connsiteY5" fmla="*/ 678960 h 678960"/>
                <a:gd name="connsiteX6" fmla="*/ 113162 w 3260407"/>
                <a:gd name="connsiteY6" fmla="*/ 678960 h 678960"/>
                <a:gd name="connsiteX7" fmla="*/ 0 w 3260407"/>
                <a:gd name="connsiteY7" fmla="*/ 565798 h 678960"/>
                <a:gd name="connsiteX8" fmla="*/ 0 w 3260407"/>
                <a:gd name="connsiteY8" fmla="*/ 113162 h 67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0407" h="678960">
                  <a:moveTo>
                    <a:pt x="0" y="113162"/>
                  </a:moveTo>
                  <a:cubicBezTo>
                    <a:pt x="0" y="50664"/>
                    <a:pt x="50664" y="0"/>
                    <a:pt x="113162" y="0"/>
                  </a:cubicBezTo>
                  <a:lnTo>
                    <a:pt x="3147245" y="0"/>
                  </a:lnTo>
                  <a:cubicBezTo>
                    <a:pt x="3209743" y="0"/>
                    <a:pt x="3260407" y="50664"/>
                    <a:pt x="3260407" y="113162"/>
                  </a:cubicBezTo>
                  <a:lnTo>
                    <a:pt x="3260407" y="565798"/>
                  </a:lnTo>
                  <a:cubicBezTo>
                    <a:pt x="3260407" y="628296"/>
                    <a:pt x="3209743" y="678960"/>
                    <a:pt x="3147245" y="678960"/>
                  </a:cubicBezTo>
                  <a:lnTo>
                    <a:pt x="113162" y="678960"/>
                  </a:lnTo>
                  <a:cubicBezTo>
                    <a:pt x="50664" y="678960"/>
                    <a:pt x="0" y="628296"/>
                    <a:pt x="0" y="565798"/>
                  </a:cubicBezTo>
                  <a:lnTo>
                    <a:pt x="0" y="113162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6380" tIns="33144" rIns="156380" bIns="33144" numCol="1" spcCol="1270" anchor="ctr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kern="1200" dirty="0" smtClean="0"/>
                <a:t>数据元素物理存储关系</a:t>
              </a:r>
              <a:endParaRPr lang="zh-CN" altLang="en-US" sz="2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02195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宋体" pitchFamily="2" charset="-122"/>
              <a:buChar char="•"/>
            </a:pPr>
            <a:r>
              <a:rPr lang="zh-CN" altLang="en-US" b="1" dirty="0" smtClean="0"/>
              <a:t>采用顺序存储结构，如何编程实现电话号码本的建立，查找，插入，删除等操作？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08666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50000" t="50000" r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5402435" cy="69215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顺序结构插入元素操作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063" y="836613"/>
            <a:ext cx="8447087" cy="93503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800" smtClean="0">
                <a:solidFill>
                  <a:schemeClr val="bg1"/>
                </a:solidFill>
              </a:rPr>
              <a:t>第</a:t>
            </a:r>
            <a:r>
              <a:rPr kumimoji="1" lang="en-US" altLang="zh-CN" sz="2800" smtClean="0">
                <a:solidFill>
                  <a:schemeClr val="bg1"/>
                </a:solidFill>
              </a:rPr>
              <a:t>i</a:t>
            </a:r>
            <a:r>
              <a:rPr kumimoji="1" lang="zh-CN" altLang="en-US" sz="2800" smtClean="0">
                <a:solidFill>
                  <a:schemeClr val="bg1"/>
                </a:solidFill>
              </a:rPr>
              <a:t>个数据元素之前插入新数据元素</a:t>
            </a:r>
            <a:r>
              <a:rPr kumimoji="1" lang="en-US" altLang="zh-CN" sz="2800" smtClean="0">
                <a:solidFill>
                  <a:schemeClr val="bg1"/>
                </a:solidFill>
              </a:rPr>
              <a:t>x</a:t>
            </a:r>
            <a:endParaRPr lang="zh-CN" altLang="en-US" sz="280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2400" smtClean="0">
                <a:solidFill>
                  <a:schemeClr val="bg1"/>
                </a:solidFill>
              </a:rPr>
              <a:t>(a</a:t>
            </a:r>
            <a:r>
              <a:rPr lang="en-US" altLang="zh-CN" sz="2400" baseline="-25000" smtClean="0">
                <a:solidFill>
                  <a:schemeClr val="bg1"/>
                </a:solidFill>
              </a:rPr>
              <a:t>1</a:t>
            </a:r>
            <a:r>
              <a:rPr lang="en-US" altLang="zh-CN" sz="2400" smtClean="0">
                <a:solidFill>
                  <a:schemeClr val="bg1"/>
                </a:solidFill>
              </a:rPr>
              <a:t>,a</a:t>
            </a:r>
            <a:r>
              <a:rPr lang="en-US" altLang="zh-CN" sz="2400" baseline="-25000" smtClean="0">
                <a:solidFill>
                  <a:schemeClr val="bg1"/>
                </a:solidFill>
              </a:rPr>
              <a:t>2</a:t>
            </a:r>
            <a:r>
              <a:rPr lang="en-US" altLang="zh-CN" sz="2400" smtClean="0">
                <a:solidFill>
                  <a:schemeClr val="bg1"/>
                </a:solidFill>
              </a:rPr>
              <a:t>,...,a</a:t>
            </a:r>
            <a:r>
              <a:rPr lang="en-US" altLang="zh-CN" sz="2400" baseline="-25000" smtClean="0">
                <a:solidFill>
                  <a:schemeClr val="bg1"/>
                </a:solidFill>
              </a:rPr>
              <a:t>i-1</a:t>
            </a:r>
            <a:r>
              <a:rPr lang="en-US" altLang="zh-CN" sz="2400" smtClean="0">
                <a:solidFill>
                  <a:schemeClr val="bg1"/>
                </a:solidFill>
              </a:rPr>
              <a:t>,a</a:t>
            </a:r>
            <a:r>
              <a:rPr lang="en-US" altLang="zh-CN" sz="2400" baseline="-25000" smtClean="0">
                <a:solidFill>
                  <a:schemeClr val="bg1"/>
                </a:solidFill>
              </a:rPr>
              <a:t>i</a:t>
            </a:r>
            <a:r>
              <a:rPr lang="en-US" altLang="zh-CN" sz="2400" smtClean="0">
                <a:solidFill>
                  <a:schemeClr val="bg1"/>
                </a:solidFill>
              </a:rPr>
              <a:t>,a</a:t>
            </a:r>
            <a:r>
              <a:rPr lang="en-US" altLang="zh-CN" sz="2400" baseline="-25000" smtClean="0">
                <a:solidFill>
                  <a:schemeClr val="bg1"/>
                </a:solidFill>
              </a:rPr>
              <a:t>i+1</a:t>
            </a:r>
            <a:r>
              <a:rPr lang="en-US" altLang="zh-CN" sz="2400" smtClean="0">
                <a:solidFill>
                  <a:schemeClr val="bg1"/>
                </a:solidFill>
              </a:rPr>
              <a:t>,...,a</a:t>
            </a:r>
            <a:r>
              <a:rPr lang="en-US" altLang="zh-CN" sz="2400" baseline="-25000" smtClean="0">
                <a:solidFill>
                  <a:schemeClr val="bg1"/>
                </a:solidFill>
              </a:rPr>
              <a:t>n</a:t>
            </a:r>
            <a:r>
              <a:rPr lang="en-US" altLang="zh-CN" sz="2400" smtClean="0">
                <a:solidFill>
                  <a:schemeClr val="bg1"/>
                </a:solidFill>
              </a:rPr>
              <a:t>)</a:t>
            </a:r>
            <a:r>
              <a:rPr lang="en-US" altLang="zh-CN" sz="2400" smtClean="0">
                <a:solidFill>
                  <a:schemeClr val="bg1"/>
                </a:solidFill>
                <a:sym typeface="Wingdings" panose="05000000000000000000" pitchFamily="2" charset="2"/>
              </a:rPr>
              <a:t> </a:t>
            </a:r>
            <a:r>
              <a:rPr lang="en-US" altLang="zh-CN" sz="2400" smtClean="0">
                <a:solidFill>
                  <a:schemeClr val="bg1"/>
                </a:solidFill>
              </a:rPr>
              <a:t>(a</a:t>
            </a:r>
            <a:r>
              <a:rPr lang="en-US" altLang="zh-CN" sz="2400" baseline="-25000" smtClean="0">
                <a:solidFill>
                  <a:schemeClr val="bg1"/>
                </a:solidFill>
              </a:rPr>
              <a:t>1</a:t>
            </a:r>
            <a:r>
              <a:rPr lang="en-US" altLang="zh-CN" sz="2400" smtClean="0">
                <a:solidFill>
                  <a:schemeClr val="bg1"/>
                </a:solidFill>
              </a:rPr>
              <a:t>,a</a:t>
            </a:r>
            <a:r>
              <a:rPr lang="en-US" altLang="zh-CN" sz="2400" baseline="-25000" smtClean="0">
                <a:solidFill>
                  <a:schemeClr val="bg1"/>
                </a:solidFill>
              </a:rPr>
              <a:t>2</a:t>
            </a:r>
            <a:r>
              <a:rPr lang="en-US" altLang="zh-CN" sz="2400" smtClean="0">
                <a:solidFill>
                  <a:schemeClr val="bg1"/>
                </a:solidFill>
              </a:rPr>
              <a:t>,...,a</a:t>
            </a:r>
            <a:r>
              <a:rPr lang="en-US" altLang="zh-CN" sz="2400" baseline="-25000" smtClean="0">
                <a:solidFill>
                  <a:schemeClr val="bg1"/>
                </a:solidFill>
              </a:rPr>
              <a:t>i-1</a:t>
            </a:r>
            <a:r>
              <a:rPr lang="en-US" altLang="zh-CN" sz="2400" smtClean="0">
                <a:solidFill>
                  <a:schemeClr val="bg1"/>
                </a:solidFill>
              </a:rPr>
              <a:t>,x,a</a:t>
            </a:r>
            <a:r>
              <a:rPr lang="en-US" altLang="zh-CN" sz="2400" baseline="-25000" smtClean="0">
                <a:solidFill>
                  <a:schemeClr val="bg1"/>
                </a:solidFill>
              </a:rPr>
              <a:t>i</a:t>
            </a:r>
            <a:r>
              <a:rPr lang="en-US" altLang="zh-CN" sz="2400" smtClean="0">
                <a:solidFill>
                  <a:schemeClr val="bg1"/>
                </a:solidFill>
              </a:rPr>
              <a:t>,a</a:t>
            </a:r>
            <a:r>
              <a:rPr lang="en-US" altLang="zh-CN" sz="2400" baseline="-25000" smtClean="0">
                <a:solidFill>
                  <a:schemeClr val="bg1"/>
                </a:solidFill>
              </a:rPr>
              <a:t>i+1</a:t>
            </a:r>
            <a:r>
              <a:rPr lang="en-US" altLang="zh-CN" sz="2400" smtClean="0">
                <a:solidFill>
                  <a:schemeClr val="bg1"/>
                </a:solidFill>
              </a:rPr>
              <a:t>,...,a</a:t>
            </a:r>
            <a:r>
              <a:rPr lang="en-US" altLang="zh-CN" sz="2400" baseline="-25000" smtClean="0">
                <a:solidFill>
                  <a:schemeClr val="bg1"/>
                </a:solidFill>
              </a:rPr>
              <a:t>n</a:t>
            </a:r>
            <a:r>
              <a:rPr lang="en-US" altLang="zh-CN" sz="2400" smtClean="0">
                <a:solidFill>
                  <a:schemeClr val="bg1"/>
                </a:solidFill>
              </a:rPr>
              <a:t>)</a:t>
            </a:r>
            <a:endParaRPr lang="zh-CN" altLang="en-US" sz="2400" smtClean="0">
              <a:solidFill>
                <a:schemeClr val="bg1"/>
              </a:solidFill>
            </a:endParaRPr>
          </a:p>
        </p:txBody>
      </p:sp>
      <p:pic>
        <p:nvPicPr>
          <p:cNvPr id="20484" name="Picture 4" descr="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773238"/>
            <a:ext cx="6624637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3446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50000" t="50000" r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063" y="836613"/>
            <a:ext cx="8447087" cy="93503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 smtClean="0">
                <a:solidFill>
                  <a:schemeClr val="bg1"/>
                </a:solidFill>
              </a:rPr>
              <a:t>删除操作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(a</a:t>
            </a:r>
            <a:r>
              <a:rPr lang="en-US" altLang="zh-CN" sz="2400" baseline="-25000" dirty="0" smtClean="0">
                <a:solidFill>
                  <a:schemeClr val="bg1"/>
                </a:solidFill>
              </a:rPr>
              <a:t>1</a:t>
            </a:r>
            <a:r>
              <a:rPr lang="en-US" altLang="zh-CN" sz="2400" dirty="0" smtClean="0">
                <a:solidFill>
                  <a:schemeClr val="bg1"/>
                </a:solidFill>
              </a:rPr>
              <a:t>,a</a:t>
            </a:r>
            <a:r>
              <a:rPr lang="en-US" altLang="zh-CN" sz="2400" baseline="-25000" dirty="0" smtClean="0">
                <a:solidFill>
                  <a:schemeClr val="bg1"/>
                </a:solidFill>
              </a:rPr>
              <a:t>2</a:t>
            </a:r>
            <a:r>
              <a:rPr lang="en-US" altLang="zh-CN" sz="2400" dirty="0" smtClean="0">
                <a:solidFill>
                  <a:schemeClr val="bg1"/>
                </a:solidFill>
              </a:rPr>
              <a:t>,...,a</a:t>
            </a:r>
            <a:r>
              <a:rPr lang="en-US" altLang="zh-CN" sz="2400" baseline="-25000" dirty="0" smtClean="0">
                <a:solidFill>
                  <a:schemeClr val="bg1"/>
                </a:solidFill>
              </a:rPr>
              <a:t>i-1</a:t>
            </a:r>
            <a:r>
              <a:rPr lang="en-US" altLang="zh-CN" sz="2400" dirty="0" smtClean="0">
                <a:solidFill>
                  <a:schemeClr val="bg1"/>
                </a:solidFill>
              </a:rPr>
              <a:t>,a</a:t>
            </a:r>
            <a:r>
              <a:rPr lang="en-US" altLang="zh-CN" sz="2400" baseline="-25000" dirty="0" smtClean="0">
                <a:solidFill>
                  <a:schemeClr val="bg1"/>
                </a:solidFill>
              </a:rPr>
              <a:t>i</a:t>
            </a:r>
            <a:r>
              <a:rPr lang="en-US" altLang="zh-CN" sz="2400" dirty="0" smtClean="0">
                <a:solidFill>
                  <a:schemeClr val="bg1"/>
                </a:solidFill>
              </a:rPr>
              <a:t>,a</a:t>
            </a:r>
            <a:r>
              <a:rPr lang="en-US" altLang="zh-CN" sz="2400" baseline="-25000" dirty="0" smtClean="0">
                <a:solidFill>
                  <a:schemeClr val="bg1"/>
                </a:solidFill>
              </a:rPr>
              <a:t>i+1</a:t>
            </a:r>
            <a:r>
              <a:rPr lang="en-US" altLang="zh-CN" sz="2400" dirty="0" smtClean="0">
                <a:solidFill>
                  <a:schemeClr val="bg1"/>
                </a:solidFill>
              </a:rPr>
              <a:t>,...,a</a:t>
            </a:r>
            <a:r>
              <a:rPr lang="en-US" altLang="zh-CN" sz="2400" baseline="-25000" dirty="0" smtClean="0">
                <a:solidFill>
                  <a:schemeClr val="bg1"/>
                </a:solidFill>
              </a:rPr>
              <a:t>n</a:t>
            </a:r>
            <a:r>
              <a:rPr lang="en-US" altLang="zh-CN" sz="2400" dirty="0" smtClean="0">
                <a:solidFill>
                  <a:schemeClr val="bg1"/>
                </a:solidFill>
              </a:rPr>
              <a:t>) </a:t>
            </a: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</a:t>
            </a:r>
            <a:r>
              <a:rPr lang="en-US" altLang="zh-CN" sz="2400" dirty="0" smtClean="0">
                <a:solidFill>
                  <a:schemeClr val="bg1"/>
                </a:solidFill>
              </a:rPr>
              <a:t> (a</a:t>
            </a:r>
            <a:r>
              <a:rPr lang="en-US" altLang="zh-CN" sz="2400" baseline="-25000" dirty="0" smtClean="0">
                <a:solidFill>
                  <a:schemeClr val="bg1"/>
                </a:solidFill>
              </a:rPr>
              <a:t>1</a:t>
            </a:r>
            <a:r>
              <a:rPr lang="en-US" altLang="zh-CN" sz="2400" dirty="0" smtClean="0">
                <a:solidFill>
                  <a:schemeClr val="bg1"/>
                </a:solidFill>
              </a:rPr>
              <a:t>,a</a:t>
            </a:r>
            <a:r>
              <a:rPr lang="en-US" altLang="zh-CN" sz="2400" baseline="-25000" dirty="0" smtClean="0">
                <a:solidFill>
                  <a:schemeClr val="bg1"/>
                </a:solidFill>
              </a:rPr>
              <a:t>2</a:t>
            </a:r>
            <a:r>
              <a:rPr lang="en-US" altLang="zh-CN" sz="2400" dirty="0" smtClean="0">
                <a:solidFill>
                  <a:schemeClr val="bg1"/>
                </a:solidFill>
              </a:rPr>
              <a:t>,...,a</a:t>
            </a:r>
            <a:r>
              <a:rPr lang="en-US" altLang="zh-CN" sz="2400" baseline="-25000" dirty="0" smtClean="0">
                <a:solidFill>
                  <a:schemeClr val="bg1"/>
                </a:solidFill>
              </a:rPr>
              <a:t>i-1</a:t>
            </a:r>
            <a:r>
              <a:rPr lang="en-US" altLang="zh-CN" sz="2400" dirty="0" smtClean="0">
                <a:solidFill>
                  <a:schemeClr val="bg1"/>
                </a:solidFill>
              </a:rPr>
              <a:t>, a</a:t>
            </a:r>
            <a:r>
              <a:rPr lang="en-US" altLang="zh-CN" sz="2400" baseline="-25000" dirty="0" smtClean="0">
                <a:solidFill>
                  <a:schemeClr val="bg1"/>
                </a:solidFill>
              </a:rPr>
              <a:t>i+1</a:t>
            </a:r>
            <a:r>
              <a:rPr lang="en-US" altLang="zh-CN" sz="2400" dirty="0" smtClean="0">
                <a:solidFill>
                  <a:schemeClr val="bg1"/>
                </a:solidFill>
              </a:rPr>
              <a:t>,...,a</a:t>
            </a:r>
            <a:r>
              <a:rPr lang="en-US" altLang="zh-CN" sz="2400" baseline="-25000" dirty="0" smtClean="0">
                <a:solidFill>
                  <a:schemeClr val="bg1"/>
                </a:solidFill>
              </a:rPr>
              <a:t>n</a:t>
            </a:r>
            <a:r>
              <a:rPr lang="en-US" altLang="zh-CN" sz="2400" dirty="0" smtClean="0">
                <a:solidFill>
                  <a:schemeClr val="bg1"/>
                </a:solidFill>
              </a:rPr>
              <a:t>)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25603" name="Picture 5" descr="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844675"/>
            <a:ext cx="6119812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7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5402435" cy="69215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顺序结构删除元素操作</a:t>
            </a:r>
          </a:p>
        </p:txBody>
      </p:sp>
    </p:spTree>
    <p:extLst>
      <p:ext uri="{BB962C8B-B14F-4D97-AF65-F5344CB8AC3E}">
        <p14:creationId xmlns:p14="http://schemas.microsoft.com/office/powerpoint/2010/main" val="8741197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824" y="0"/>
            <a:ext cx="5064953" cy="1695631"/>
          </a:xfrm>
        </p:spPr>
        <p:txBody>
          <a:bodyPr/>
          <a:lstStyle/>
          <a:p>
            <a:r>
              <a:rPr lang="zh-CN" altLang="en-US" dirty="0"/>
              <a:t>顺序表优缺点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2132856"/>
            <a:ext cx="8229600" cy="4530725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800" b="1" dirty="0">
                <a:solidFill>
                  <a:srgbClr val="99FF33"/>
                </a:solidFill>
              </a:rPr>
              <a:t>优点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sz="2300" b="1" dirty="0"/>
              <a:t>方法简单，容易实现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sz="2300" b="1" dirty="0"/>
              <a:t>空间使用紧凑</a:t>
            </a:r>
          </a:p>
          <a:p>
            <a:pPr lvl="2">
              <a:buFont typeface="Arial" pitchFamily="34" charset="0"/>
              <a:buChar char="•"/>
            </a:pPr>
            <a:r>
              <a:rPr lang="zh-CN" altLang="en-US" sz="2100" b="1" dirty="0"/>
              <a:t>不用为表示结点间的逻辑关系而增加额外的存储开销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sz="2300" b="1" dirty="0"/>
              <a:t>可按序号随机存取顺序表中的数据元素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800" b="1" dirty="0">
                <a:solidFill>
                  <a:srgbClr val="99FF33"/>
                </a:solidFill>
              </a:rPr>
              <a:t>缺点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sz="2300" b="1" dirty="0"/>
              <a:t>插入删除操作效率低</a:t>
            </a:r>
          </a:p>
          <a:p>
            <a:pPr lvl="2">
              <a:buFont typeface="Arial" pitchFamily="34" charset="0"/>
              <a:buChar char="•"/>
            </a:pPr>
            <a:r>
              <a:rPr lang="zh-CN" altLang="en-US" sz="2100" b="1" dirty="0"/>
              <a:t>平均移动大约表中一半的元素，因此对</a:t>
            </a:r>
            <a:r>
              <a:rPr lang="en-US" altLang="zh-CN" sz="2100" b="1" dirty="0"/>
              <a:t>n</a:t>
            </a:r>
            <a:r>
              <a:rPr lang="zh-CN" altLang="en-US" sz="2100" b="1" dirty="0"/>
              <a:t>较大的顺序表效率低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sz="2300" b="1" dirty="0"/>
              <a:t>利用不充分</a:t>
            </a:r>
          </a:p>
          <a:p>
            <a:pPr lvl="2">
              <a:buFont typeface="Arial" pitchFamily="34" charset="0"/>
              <a:buChar char="•"/>
            </a:pPr>
            <a:r>
              <a:rPr lang="zh-CN" altLang="en-US" sz="2100" b="1" dirty="0"/>
              <a:t>需要预先分配足够大的存储空间，估计过大，可能会导致顺序表后部大量闲置，造成空间极度浪费；预先分配过小，又会造成存储空间溢出。</a:t>
            </a:r>
          </a:p>
        </p:txBody>
      </p:sp>
    </p:spTree>
    <p:extLst>
      <p:ext uri="{BB962C8B-B14F-4D97-AF65-F5344CB8AC3E}">
        <p14:creationId xmlns:p14="http://schemas.microsoft.com/office/powerpoint/2010/main" val="2519140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宋体" pitchFamily="2" charset="-122"/>
              <a:buChar char="•"/>
            </a:pPr>
            <a:r>
              <a:rPr lang="zh-CN" altLang="en-US" b="1" dirty="0" smtClean="0"/>
              <a:t>第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次独立项目：</a:t>
            </a:r>
            <a:endParaRPr lang="en-US" altLang="zh-CN" b="1" dirty="0" smtClean="0"/>
          </a:p>
          <a:p>
            <a:pPr>
              <a:buFont typeface="宋体" pitchFamily="2" charset="-122"/>
              <a:buChar char="•"/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）</a:t>
            </a:r>
            <a:r>
              <a:rPr lang="zh-CN" altLang="en-US" b="1" dirty="0"/>
              <a:t>约瑟夫生死游戏</a:t>
            </a:r>
          </a:p>
          <a:p>
            <a:pPr>
              <a:buFont typeface="宋体" pitchFamily="2" charset="-122"/>
              <a:buChar char="•"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19063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宋体" pitchFamily="2" charset="-122"/>
              <a:buChar char="•"/>
            </a:pPr>
            <a:r>
              <a:rPr lang="zh-CN" altLang="en-US" b="1" dirty="0" smtClean="0"/>
              <a:t>第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次实验：</a:t>
            </a:r>
            <a:endParaRPr lang="en-US" altLang="zh-CN" b="1" dirty="0" smtClean="0"/>
          </a:p>
          <a:p>
            <a:pPr>
              <a:buFont typeface="宋体" pitchFamily="2" charset="-122"/>
              <a:buChar char="•"/>
            </a:pPr>
            <a:r>
              <a:rPr lang="en-US" altLang="zh-CN" b="1" dirty="0" smtClean="0"/>
              <a:t>1</a:t>
            </a:r>
            <a:r>
              <a:rPr lang="zh-CN" altLang="en-US" b="1" dirty="0"/>
              <a:t>）</a:t>
            </a:r>
            <a:r>
              <a:rPr lang="zh-CN" altLang="en-US" b="1" dirty="0" smtClean="0"/>
              <a:t>用递归程序实现顺序表的查找、插入、删除操作</a:t>
            </a:r>
            <a:endParaRPr lang="en-US" altLang="zh-CN" b="1" dirty="0" smtClean="0"/>
          </a:p>
          <a:p>
            <a:pPr>
              <a:buFont typeface="宋体" pitchFamily="2" charset="-122"/>
              <a:buChar char="•"/>
            </a:pPr>
            <a:r>
              <a:rPr lang="en-US" altLang="zh-CN" b="1" dirty="0" smtClean="0"/>
              <a:t>2</a:t>
            </a:r>
            <a:r>
              <a:rPr lang="zh-CN" altLang="en-US" b="1" dirty="0"/>
              <a:t>）有序单链表的合并</a:t>
            </a:r>
            <a:endParaRPr lang="en-US" altLang="zh-CN" b="1" dirty="0" smtClean="0"/>
          </a:p>
          <a:p>
            <a:pPr marL="0" indent="0">
              <a:buNone/>
            </a:pPr>
            <a:endParaRPr lang="zh-CN" altLang="en-US" b="1" dirty="0"/>
          </a:p>
          <a:p>
            <a:pPr>
              <a:buFont typeface="宋体" pitchFamily="2" charset="-122"/>
              <a:buChar char="•"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65541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80527" y="-387424"/>
            <a:ext cx="3744416" cy="1695631"/>
          </a:xfrm>
        </p:spPr>
        <p:txBody>
          <a:bodyPr/>
          <a:lstStyle/>
          <a:p>
            <a:r>
              <a:rPr lang="zh-CN" altLang="en-US" dirty="0" smtClean="0"/>
              <a:t>数据结构分析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479800" y="1838451"/>
            <a:ext cx="4657725" cy="3320797"/>
            <a:chOff x="3479800" y="1838451"/>
            <a:chExt cx="4657725" cy="3320797"/>
          </a:xfrm>
        </p:grpSpPr>
        <p:sp>
          <p:nvSpPr>
            <p:cNvPr id="5" name="任意多边形 4"/>
            <p:cNvSpPr/>
            <p:nvPr/>
          </p:nvSpPr>
          <p:spPr>
            <a:xfrm>
              <a:off x="3479800" y="2177931"/>
              <a:ext cx="4657725" cy="1032412"/>
            </a:xfrm>
            <a:custGeom>
              <a:avLst/>
              <a:gdLst>
                <a:gd name="connsiteX0" fmla="*/ 0 w 4657725"/>
                <a:gd name="connsiteY0" fmla="*/ 0 h 1032412"/>
                <a:gd name="connsiteX1" fmla="*/ 4657725 w 4657725"/>
                <a:gd name="connsiteY1" fmla="*/ 0 h 1032412"/>
                <a:gd name="connsiteX2" fmla="*/ 4657725 w 4657725"/>
                <a:gd name="connsiteY2" fmla="*/ 1032412 h 1032412"/>
                <a:gd name="connsiteX3" fmla="*/ 0 w 4657725"/>
                <a:gd name="connsiteY3" fmla="*/ 1032412 h 1032412"/>
                <a:gd name="connsiteX4" fmla="*/ 0 w 4657725"/>
                <a:gd name="connsiteY4" fmla="*/ 0 h 103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7725" h="1032412">
                  <a:moveTo>
                    <a:pt x="0" y="0"/>
                  </a:moveTo>
                  <a:lnTo>
                    <a:pt x="4657725" y="0"/>
                  </a:lnTo>
                  <a:lnTo>
                    <a:pt x="4657725" y="1032412"/>
                  </a:lnTo>
                  <a:lnTo>
                    <a:pt x="0" y="10324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1491" tIns="479044" rIns="361491" bIns="163576" numCol="1" spcCol="1270" anchor="t" anchorCtr="0">
              <a:noAutofit/>
            </a:bodyPr>
            <a:lstStyle/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sz="2300" kern="1200" smtClean="0"/>
                <a:t>1:1</a:t>
              </a:r>
              <a:r>
                <a:rPr lang="zh-CN" altLang="en-US" sz="2300" kern="1200" smtClean="0"/>
                <a:t>的线性关系</a:t>
              </a:r>
              <a:endParaRPr lang="zh-CN" altLang="en-US" sz="2300" kern="1200" dirty="0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3712686" y="1838451"/>
              <a:ext cx="3260407" cy="678960"/>
            </a:xfrm>
            <a:custGeom>
              <a:avLst/>
              <a:gdLst>
                <a:gd name="connsiteX0" fmla="*/ 0 w 3260407"/>
                <a:gd name="connsiteY0" fmla="*/ 113162 h 678960"/>
                <a:gd name="connsiteX1" fmla="*/ 113162 w 3260407"/>
                <a:gd name="connsiteY1" fmla="*/ 0 h 678960"/>
                <a:gd name="connsiteX2" fmla="*/ 3147245 w 3260407"/>
                <a:gd name="connsiteY2" fmla="*/ 0 h 678960"/>
                <a:gd name="connsiteX3" fmla="*/ 3260407 w 3260407"/>
                <a:gd name="connsiteY3" fmla="*/ 113162 h 678960"/>
                <a:gd name="connsiteX4" fmla="*/ 3260407 w 3260407"/>
                <a:gd name="connsiteY4" fmla="*/ 565798 h 678960"/>
                <a:gd name="connsiteX5" fmla="*/ 3147245 w 3260407"/>
                <a:gd name="connsiteY5" fmla="*/ 678960 h 678960"/>
                <a:gd name="connsiteX6" fmla="*/ 113162 w 3260407"/>
                <a:gd name="connsiteY6" fmla="*/ 678960 h 678960"/>
                <a:gd name="connsiteX7" fmla="*/ 0 w 3260407"/>
                <a:gd name="connsiteY7" fmla="*/ 565798 h 678960"/>
                <a:gd name="connsiteX8" fmla="*/ 0 w 3260407"/>
                <a:gd name="connsiteY8" fmla="*/ 113162 h 67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0407" h="678960">
                  <a:moveTo>
                    <a:pt x="0" y="113162"/>
                  </a:moveTo>
                  <a:cubicBezTo>
                    <a:pt x="0" y="50664"/>
                    <a:pt x="50664" y="0"/>
                    <a:pt x="113162" y="0"/>
                  </a:cubicBezTo>
                  <a:lnTo>
                    <a:pt x="3147245" y="0"/>
                  </a:lnTo>
                  <a:cubicBezTo>
                    <a:pt x="3209743" y="0"/>
                    <a:pt x="3260407" y="50664"/>
                    <a:pt x="3260407" y="113162"/>
                  </a:cubicBezTo>
                  <a:lnTo>
                    <a:pt x="3260407" y="565798"/>
                  </a:lnTo>
                  <a:cubicBezTo>
                    <a:pt x="3260407" y="628296"/>
                    <a:pt x="3209743" y="678960"/>
                    <a:pt x="3147245" y="678960"/>
                  </a:cubicBezTo>
                  <a:lnTo>
                    <a:pt x="113162" y="678960"/>
                  </a:lnTo>
                  <a:cubicBezTo>
                    <a:pt x="50664" y="678960"/>
                    <a:pt x="0" y="628296"/>
                    <a:pt x="0" y="565798"/>
                  </a:cubicBezTo>
                  <a:lnTo>
                    <a:pt x="0" y="113162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6380" tIns="33144" rIns="156380" bIns="33144" numCol="1" spcCol="1270" anchor="ctr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kern="1200" dirty="0" smtClean="0"/>
                <a:t>数据元素逻辑关系：</a:t>
              </a:r>
              <a:endParaRPr lang="zh-CN" altLang="en-US" sz="2300" kern="1200" dirty="0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479800" y="3674024"/>
              <a:ext cx="4657725" cy="1485224"/>
            </a:xfrm>
            <a:custGeom>
              <a:avLst/>
              <a:gdLst>
                <a:gd name="connsiteX0" fmla="*/ 0 w 4657725"/>
                <a:gd name="connsiteY0" fmla="*/ 0 h 1485224"/>
                <a:gd name="connsiteX1" fmla="*/ 4657725 w 4657725"/>
                <a:gd name="connsiteY1" fmla="*/ 0 h 1485224"/>
                <a:gd name="connsiteX2" fmla="*/ 4657725 w 4657725"/>
                <a:gd name="connsiteY2" fmla="*/ 1485224 h 1485224"/>
                <a:gd name="connsiteX3" fmla="*/ 0 w 4657725"/>
                <a:gd name="connsiteY3" fmla="*/ 1485224 h 1485224"/>
                <a:gd name="connsiteX4" fmla="*/ 0 w 4657725"/>
                <a:gd name="connsiteY4" fmla="*/ 0 h 148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7725" h="1485224">
                  <a:moveTo>
                    <a:pt x="0" y="0"/>
                  </a:moveTo>
                  <a:lnTo>
                    <a:pt x="4657725" y="0"/>
                  </a:lnTo>
                  <a:lnTo>
                    <a:pt x="4657725" y="1485224"/>
                  </a:lnTo>
                  <a:lnTo>
                    <a:pt x="0" y="1485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1491" tIns="479044" rIns="361491" bIns="163576" numCol="1" spcCol="1270" anchor="t" anchorCtr="0">
              <a:noAutofit/>
            </a:bodyPr>
            <a:lstStyle/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300" kern="1200" dirty="0" smtClean="0"/>
                <a:t>连续存储空间</a:t>
              </a:r>
              <a:r>
                <a:rPr lang="en-US" altLang="zh-CN" sz="2300" kern="1200" dirty="0" smtClean="0"/>
                <a:t>—</a:t>
              </a:r>
              <a:r>
                <a:rPr lang="zh-CN" altLang="en-US" sz="2300" kern="1200" dirty="0" smtClean="0"/>
                <a:t>顺序存储</a:t>
              </a:r>
              <a:endParaRPr lang="zh-CN" altLang="en-US" sz="2300" kern="1200" dirty="0"/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300" kern="1200" dirty="0" smtClean="0">
                  <a:hlinkClick r:id="rId2" action="ppaction://hlinkpres?slideindex=1&amp;slidetitle="/>
                </a:rPr>
                <a:t>按需分配存储空间</a:t>
              </a:r>
              <a:r>
                <a:rPr lang="en-US" altLang="zh-CN" sz="2300" kern="1200" dirty="0" smtClean="0">
                  <a:hlinkClick r:id="rId2" action="ppaction://hlinkpres?slideindex=1&amp;slidetitle="/>
                </a:rPr>
                <a:t>-</a:t>
              </a:r>
              <a:r>
                <a:rPr lang="zh-CN" altLang="en-US" sz="2300" kern="1200" dirty="0" smtClean="0">
                  <a:hlinkClick r:id="rId2" action="ppaction://hlinkpres?slideindex=1&amp;slidetitle="/>
                </a:rPr>
                <a:t>链式存储</a:t>
              </a:r>
              <a:endParaRPr lang="zh-CN" altLang="en-US" sz="2300" kern="1200" dirty="0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3712686" y="3334544"/>
              <a:ext cx="3260407" cy="678960"/>
            </a:xfrm>
            <a:custGeom>
              <a:avLst/>
              <a:gdLst>
                <a:gd name="connsiteX0" fmla="*/ 0 w 3260407"/>
                <a:gd name="connsiteY0" fmla="*/ 113162 h 678960"/>
                <a:gd name="connsiteX1" fmla="*/ 113162 w 3260407"/>
                <a:gd name="connsiteY1" fmla="*/ 0 h 678960"/>
                <a:gd name="connsiteX2" fmla="*/ 3147245 w 3260407"/>
                <a:gd name="connsiteY2" fmla="*/ 0 h 678960"/>
                <a:gd name="connsiteX3" fmla="*/ 3260407 w 3260407"/>
                <a:gd name="connsiteY3" fmla="*/ 113162 h 678960"/>
                <a:gd name="connsiteX4" fmla="*/ 3260407 w 3260407"/>
                <a:gd name="connsiteY4" fmla="*/ 565798 h 678960"/>
                <a:gd name="connsiteX5" fmla="*/ 3147245 w 3260407"/>
                <a:gd name="connsiteY5" fmla="*/ 678960 h 678960"/>
                <a:gd name="connsiteX6" fmla="*/ 113162 w 3260407"/>
                <a:gd name="connsiteY6" fmla="*/ 678960 h 678960"/>
                <a:gd name="connsiteX7" fmla="*/ 0 w 3260407"/>
                <a:gd name="connsiteY7" fmla="*/ 565798 h 678960"/>
                <a:gd name="connsiteX8" fmla="*/ 0 w 3260407"/>
                <a:gd name="connsiteY8" fmla="*/ 113162 h 67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0407" h="678960">
                  <a:moveTo>
                    <a:pt x="0" y="113162"/>
                  </a:moveTo>
                  <a:cubicBezTo>
                    <a:pt x="0" y="50664"/>
                    <a:pt x="50664" y="0"/>
                    <a:pt x="113162" y="0"/>
                  </a:cubicBezTo>
                  <a:lnTo>
                    <a:pt x="3147245" y="0"/>
                  </a:lnTo>
                  <a:cubicBezTo>
                    <a:pt x="3209743" y="0"/>
                    <a:pt x="3260407" y="50664"/>
                    <a:pt x="3260407" y="113162"/>
                  </a:cubicBezTo>
                  <a:lnTo>
                    <a:pt x="3260407" y="565798"/>
                  </a:lnTo>
                  <a:cubicBezTo>
                    <a:pt x="3260407" y="628296"/>
                    <a:pt x="3209743" y="678960"/>
                    <a:pt x="3147245" y="678960"/>
                  </a:cubicBezTo>
                  <a:lnTo>
                    <a:pt x="113162" y="678960"/>
                  </a:lnTo>
                  <a:cubicBezTo>
                    <a:pt x="50664" y="678960"/>
                    <a:pt x="0" y="628296"/>
                    <a:pt x="0" y="565798"/>
                  </a:cubicBezTo>
                  <a:lnTo>
                    <a:pt x="0" y="113162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6380" tIns="33144" rIns="156380" bIns="33144" numCol="1" spcCol="1270" anchor="ctr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kern="1200" dirty="0" smtClean="0"/>
                <a:t>数据元素物理存储关系</a:t>
              </a:r>
              <a:endParaRPr lang="zh-CN" altLang="en-US" sz="2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6474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电话号码本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解决思路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0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80528" y="-387424"/>
            <a:ext cx="5064953" cy="1695631"/>
          </a:xfrm>
        </p:spPr>
        <p:txBody>
          <a:bodyPr/>
          <a:lstStyle/>
          <a:p>
            <a:r>
              <a:rPr lang="zh-CN" altLang="en-US" dirty="0" smtClean="0"/>
              <a:t>数据结构分析总结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3479800" y="960438"/>
          <a:ext cx="4657725" cy="5076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93378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497EA0-5177-43AF-A3DB-29DC42DC55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63497EA0-5177-43AF-A3DB-29DC42DC55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63497EA0-5177-43AF-A3DB-29DC42DC55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631ABC3-F583-4739-8ADA-EE85FF2185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2631ABC3-F583-4739-8ADA-EE85FF2185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2631ABC3-F583-4739-8ADA-EE85FF2185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EE62AB-F106-4FF7-A93A-83308FF610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36EE62AB-F106-4FF7-A93A-83308FF610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36EE62AB-F106-4FF7-A93A-83308FF610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70D8EC0-5913-4B01-81F2-F469CC7D7F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D70D8EC0-5913-4B01-81F2-F469CC7D7F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D70D8EC0-5913-4B01-81F2-F469CC7D7F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80184" y="320326"/>
            <a:ext cx="7315200" cy="830263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</a:schemeClr>
                </a:solidFill>
                <a:latin typeface="幼圆" pitchFamily="49" charset="-122"/>
              </a:rPr>
              <a:t>顺序与链式存储结构比较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510976"/>
            <a:ext cx="4056063" cy="4726335"/>
          </a:xfrm>
          <a:solidFill>
            <a:schemeClr val="bg1"/>
          </a:solidFill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92500"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幼圆" pitchFamily="49" charset="-122"/>
              </a:rPr>
              <a:t>顺存储结构的特点</a:t>
            </a:r>
          </a:p>
          <a:p>
            <a:pPr>
              <a:spcBef>
                <a:spcPts val="1728"/>
              </a:spcBef>
            </a:pPr>
            <a:r>
              <a:rPr lang="zh-CN" altLang="en-US" sz="2400" b="1" dirty="0">
                <a:latin typeface="幼圆" pitchFamily="49" charset="-122"/>
              </a:rPr>
              <a:t>逻辑上相邻的元素，其物理位置也相邻；</a:t>
            </a:r>
          </a:p>
          <a:p>
            <a:pPr>
              <a:spcBef>
                <a:spcPts val="1728"/>
              </a:spcBef>
            </a:pPr>
            <a:r>
              <a:rPr lang="zh-CN" altLang="en-US" sz="2400" b="1" dirty="0">
                <a:latin typeface="幼圆" pitchFamily="49" charset="-122"/>
              </a:rPr>
              <a:t>可</a:t>
            </a:r>
            <a:r>
              <a:rPr lang="zh-CN" altLang="en-US" sz="2400" b="1" dirty="0">
                <a:solidFill>
                  <a:srgbClr val="FF0000"/>
                </a:solidFill>
                <a:latin typeface="幼圆" pitchFamily="49" charset="-122"/>
              </a:rPr>
              <a:t>随机存取</a:t>
            </a:r>
            <a:r>
              <a:rPr lang="zh-CN" altLang="en-US" sz="2400" b="1" dirty="0">
                <a:latin typeface="幼圆" pitchFamily="49" charset="-122"/>
              </a:rPr>
              <a:t>表中任一元素</a:t>
            </a:r>
          </a:p>
          <a:p>
            <a:pPr>
              <a:spcBef>
                <a:spcPts val="1728"/>
              </a:spcBef>
            </a:pPr>
            <a:r>
              <a:rPr lang="zh-CN" altLang="en-US" sz="2400" b="1" dirty="0">
                <a:latin typeface="幼圆" pitchFamily="49" charset="-122"/>
              </a:rPr>
              <a:t>必须按最大可能长度预分存储空间，存储空间利用率低，表的</a:t>
            </a:r>
            <a:r>
              <a:rPr lang="zh-CN" altLang="en-US" sz="2400" b="1" dirty="0">
                <a:solidFill>
                  <a:srgbClr val="FF0000"/>
                </a:solidFill>
                <a:latin typeface="幼圆" pitchFamily="49" charset="-122"/>
              </a:rPr>
              <a:t>容量难以扩充</a:t>
            </a:r>
            <a:r>
              <a:rPr lang="zh-CN" altLang="en-US" sz="2400" b="1" dirty="0">
                <a:latin typeface="幼圆" pitchFamily="49" charset="-122"/>
              </a:rPr>
              <a:t>，是一种</a:t>
            </a:r>
            <a:r>
              <a:rPr lang="zh-CN" altLang="en-US" sz="2400" b="1" dirty="0">
                <a:solidFill>
                  <a:srgbClr val="FF0000"/>
                </a:solidFill>
                <a:latin typeface="幼圆" pitchFamily="49" charset="-122"/>
              </a:rPr>
              <a:t>静态</a:t>
            </a:r>
            <a:r>
              <a:rPr lang="zh-CN" altLang="en-US" sz="2400" b="1" dirty="0">
                <a:latin typeface="幼圆" pitchFamily="49" charset="-122"/>
              </a:rPr>
              <a:t>存储结构</a:t>
            </a:r>
          </a:p>
          <a:p>
            <a:pPr>
              <a:spcBef>
                <a:spcPts val="1728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幼圆" pitchFamily="49" charset="-122"/>
              </a:rPr>
              <a:t>插入删除</a:t>
            </a:r>
            <a:r>
              <a:rPr lang="zh-CN" altLang="en-US" sz="2400" b="1" dirty="0">
                <a:latin typeface="幼圆" pitchFamily="49" charset="-122"/>
              </a:rPr>
              <a:t>时，需移动大量元素，平均移动元素为</a:t>
            </a:r>
            <a:r>
              <a:rPr lang="en-US" altLang="zh-CN" sz="2400" b="1" dirty="0">
                <a:latin typeface="幼圆" pitchFamily="49" charset="-122"/>
              </a:rPr>
              <a:t>n/2</a:t>
            </a:r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4716339" y="1412900"/>
            <a:ext cx="4038600" cy="4824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342900" indent="-342900">
              <a:lnSpc>
                <a:spcPct val="90000"/>
              </a:lnSpc>
              <a:spcBef>
                <a:spcPct val="60000"/>
              </a:spcBef>
              <a:buClr>
                <a:schemeClr val="tx1"/>
              </a:buClr>
            </a:pPr>
            <a:r>
              <a:rPr lang="zh-CN" altLang="en-US" sz="2400" b="1" dirty="0">
                <a:solidFill>
                  <a:srgbClr val="FFFF00"/>
                </a:solidFill>
                <a:latin typeface="幼圆" pitchFamily="49" charset="-122"/>
              </a:rPr>
              <a:t>链式存储结构的特点</a:t>
            </a:r>
          </a:p>
          <a:p>
            <a:pPr marL="342900" indent="-342900">
              <a:lnSpc>
                <a:spcPct val="90000"/>
              </a:lnSpc>
              <a:spcBef>
                <a:spcPct val="60000"/>
              </a:spcBef>
              <a:buClr>
                <a:schemeClr val="tx1"/>
              </a:buClr>
              <a:buFontTx/>
              <a:buChar char="•"/>
            </a:pPr>
            <a:r>
              <a:rPr lang="zh-CN" altLang="en-US" sz="2400" b="1" dirty="0">
                <a:latin typeface="幼圆" pitchFamily="49" charset="-122"/>
              </a:rPr>
              <a:t>逻辑上相邻的元素，其物理位置不一定相邻；元素之间的</a:t>
            </a:r>
            <a:r>
              <a:rPr lang="zh-CN" altLang="en-US" sz="2400" b="1" dirty="0">
                <a:solidFill>
                  <a:srgbClr val="99FF66"/>
                </a:solidFill>
                <a:latin typeface="幼圆" pitchFamily="49" charset="-122"/>
              </a:rPr>
              <a:t>邻接关系</a:t>
            </a:r>
            <a:r>
              <a:rPr lang="zh-CN" altLang="en-US" sz="2400" b="1" dirty="0">
                <a:latin typeface="幼圆" pitchFamily="49" charset="-122"/>
              </a:rPr>
              <a:t>由</a:t>
            </a:r>
            <a:r>
              <a:rPr lang="zh-CN" altLang="en-US" sz="2400" b="1" dirty="0">
                <a:solidFill>
                  <a:srgbClr val="FF0000"/>
                </a:solidFill>
                <a:latin typeface="幼圆" pitchFamily="49" charset="-122"/>
              </a:rPr>
              <a:t>指针</a:t>
            </a:r>
            <a:r>
              <a:rPr lang="zh-CN" altLang="en-US" sz="2400" b="1" dirty="0">
                <a:latin typeface="幼圆" pitchFamily="49" charset="-122"/>
              </a:rPr>
              <a:t>域指示</a:t>
            </a:r>
          </a:p>
          <a:p>
            <a:pPr marL="342900" indent="-342900">
              <a:lnSpc>
                <a:spcPct val="90000"/>
              </a:lnSpc>
              <a:spcBef>
                <a:spcPct val="60000"/>
              </a:spcBef>
              <a:buClr>
                <a:schemeClr val="tx1"/>
              </a:buClr>
              <a:buFontTx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幼圆" pitchFamily="49" charset="-122"/>
              </a:rPr>
              <a:t>是非随机存取</a:t>
            </a:r>
            <a:r>
              <a:rPr lang="zh-CN" altLang="en-US" sz="2400" b="1" dirty="0">
                <a:latin typeface="幼圆" pitchFamily="49" charset="-122"/>
              </a:rPr>
              <a:t>存储结构；对链表的存取必须从头指针开始</a:t>
            </a:r>
          </a:p>
          <a:p>
            <a:pPr marL="342900" indent="-342900">
              <a:lnSpc>
                <a:spcPct val="90000"/>
              </a:lnSpc>
              <a:spcBef>
                <a:spcPct val="60000"/>
              </a:spcBef>
              <a:buClr>
                <a:schemeClr val="tx1"/>
              </a:buClr>
              <a:buFontTx/>
              <a:buChar char="•"/>
            </a:pPr>
            <a:r>
              <a:rPr lang="zh-CN" altLang="en-US" sz="2400" b="1" dirty="0">
                <a:latin typeface="幼圆" pitchFamily="49" charset="-122"/>
              </a:rPr>
              <a:t>是一种</a:t>
            </a:r>
            <a:r>
              <a:rPr lang="zh-CN" altLang="en-US" sz="2400" b="1" dirty="0">
                <a:solidFill>
                  <a:srgbClr val="FF0000"/>
                </a:solidFill>
                <a:latin typeface="幼圆" pitchFamily="49" charset="-122"/>
              </a:rPr>
              <a:t>动态</a:t>
            </a:r>
            <a:r>
              <a:rPr lang="zh-CN" altLang="en-US" sz="2400" b="1" dirty="0">
                <a:latin typeface="幼圆" pitchFamily="49" charset="-122"/>
              </a:rPr>
              <a:t>存储结构；</a:t>
            </a:r>
          </a:p>
          <a:p>
            <a:pPr marL="342900" indent="-342900">
              <a:lnSpc>
                <a:spcPct val="90000"/>
              </a:lnSpc>
              <a:spcBef>
                <a:spcPct val="60000"/>
              </a:spcBef>
              <a:buClr>
                <a:schemeClr val="tx1"/>
              </a:buClr>
              <a:buFontTx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幼圆" pitchFamily="49" charset="-122"/>
              </a:rPr>
              <a:t>插入删除</a:t>
            </a:r>
            <a:r>
              <a:rPr lang="zh-CN" altLang="en-US" sz="2400" b="1" dirty="0">
                <a:latin typeface="幼圆" pitchFamily="49" charset="-122"/>
              </a:rPr>
              <a:t>运算非常方便；只需修改相应指针值</a:t>
            </a:r>
          </a:p>
        </p:txBody>
      </p:sp>
    </p:spTree>
    <p:extLst>
      <p:ext uri="{BB962C8B-B14F-4D97-AF65-F5344CB8AC3E}">
        <p14:creationId xmlns:p14="http://schemas.microsoft.com/office/powerpoint/2010/main" val="996575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184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184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184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3" dur="500"/>
                                        <p:tgtEl>
                                          <p:spTgt spid="184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8" dur="500"/>
                                        <p:tgtEl>
                                          <p:spTgt spid="184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2" grpId="0" autoUpdateAnimBg="0"/>
      <p:bldP spid="184323" grpId="0" build="p" autoUpdateAnimBg="0"/>
      <p:bldP spid="184324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592" y="2636912"/>
            <a:ext cx="7772400" cy="1975104"/>
          </a:xfrm>
        </p:spPr>
        <p:txBody>
          <a:bodyPr/>
          <a:lstStyle/>
          <a:p>
            <a:pPr algn="ctr"/>
            <a:r>
              <a:rPr lang="zh-CN" altLang="en-US" dirty="0">
                <a:hlinkClick r:id="rId2" action="ppaction://hlinkpres?slideindex=1&amp;slidetitle="/>
              </a:rPr>
              <a:t>单链表的变形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94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宋体" pitchFamily="2" charset="-122"/>
              <a:buChar char="•"/>
            </a:pPr>
            <a:r>
              <a:rPr lang="zh-CN" altLang="en-US" b="1" dirty="0" smtClean="0"/>
              <a:t>第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次独立项目：</a:t>
            </a:r>
            <a:endParaRPr lang="en-US" altLang="zh-CN" b="1" dirty="0" smtClean="0"/>
          </a:p>
          <a:p>
            <a:pPr>
              <a:buFont typeface="宋体" pitchFamily="2" charset="-122"/>
              <a:buChar char="•"/>
            </a:pPr>
            <a:r>
              <a:rPr lang="en-US" altLang="zh-CN" b="1" dirty="0" smtClean="0"/>
              <a:t>2</a:t>
            </a:r>
            <a:r>
              <a:rPr lang="zh-CN" altLang="en-US" b="1" dirty="0" smtClean="0"/>
              <a:t>）打印法雷序列</a:t>
            </a:r>
            <a:endParaRPr lang="en-US" altLang="zh-CN" b="1" dirty="0" smtClean="0"/>
          </a:p>
          <a:p>
            <a:pPr>
              <a:buFont typeface="宋体" pitchFamily="2" charset="-122"/>
              <a:buChar char="•"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71119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请同学们选择合适的数据结构并编程解决下列</a:t>
            </a:r>
            <a:r>
              <a:rPr lang="zh-CN" altLang="en-US" b="1" dirty="0" smtClean="0"/>
              <a:t>问题（课堂讨论）：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hlinkClick r:id="rId2" action="ppaction://hlinkpres?slideindex=1&amp;slidetitle="/>
              </a:rPr>
              <a:t>线性表倒置</a:t>
            </a:r>
            <a:endParaRPr lang="en-US" altLang="zh-CN" dirty="0" smtClean="0"/>
          </a:p>
          <a:p>
            <a:pPr lvl="1"/>
            <a:r>
              <a:rPr lang="zh-CN" altLang="en-US" sz="2800" dirty="0"/>
              <a:t>把线性表</a:t>
            </a:r>
            <a:r>
              <a:rPr lang="en-US" altLang="zh-CN" sz="2800" dirty="0"/>
              <a:t>(a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…,a</a:t>
            </a:r>
            <a:r>
              <a:rPr lang="en-US" altLang="zh-CN" sz="2800" baseline="-25000" dirty="0"/>
              <a:t>n</a:t>
            </a:r>
            <a:r>
              <a:rPr lang="en-US" altLang="zh-CN" sz="2800" dirty="0"/>
              <a:t>)</a:t>
            </a:r>
            <a:r>
              <a:rPr lang="zh-CN" altLang="en-US" sz="2800" dirty="0"/>
              <a:t> 变为</a:t>
            </a:r>
            <a:r>
              <a:rPr lang="en-US" altLang="zh-CN" sz="2800" dirty="0"/>
              <a:t>(a</a:t>
            </a:r>
            <a:r>
              <a:rPr lang="en-US" altLang="zh-CN" sz="2800" baseline="-25000" dirty="0"/>
              <a:t>n</a:t>
            </a:r>
            <a:r>
              <a:rPr lang="zh-CN" altLang="en-US" sz="2800" dirty="0"/>
              <a:t>，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n-1</a:t>
            </a:r>
            <a:r>
              <a:rPr lang="zh-CN" altLang="en-US" sz="2800" dirty="0"/>
              <a:t>，</a:t>
            </a:r>
            <a:r>
              <a:rPr lang="en-US" altLang="zh-CN" sz="2800" dirty="0"/>
              <a:t>…,a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) </a:t>
            </a:r>
          </a:p>
          <a:p>
            <a:pPr lvl="1"/>
            <a:endParaRPr lang="en-US" altLang="zh-CN" dirty="0" smtClean="0"/>
          </a:p>
          <a:p>
            <a:r>
              <a:rPr lang="zh-CN" altLang="en-US" sz="3200" dirty="0" smtClean="0">
                <a:hlinkClick r:id="rId3" action="ppaction://hlinkpres?slideindex=1&amp;slidetitle="/>
              </a:rPr>
              <a:t>线性表按照访问频度排序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设计</a:t>
            </a:r>
            <a:r>
              <a:rPr lang="zh-CN" altLang="en-US" sz="2800" dirty="0"/>
              <a:t>一个在线性表中实现</a:t>
            </a:r>
            <a:r>
              <a:rPr lang="en-US" altLang="zh-CN" sz="2800" dirty="0"/>
              <a:t>Locate</a:t>
            </a:r>
            <a:r>
              <a:rPr lang="zh-CN" altLang="en-US" sz="2800" dirty="0"/>
              <a:t>运算的函数，使得线性表中所有结点按访问频度递减的顺序排列，以使访问频繁高的结点总是靠近表头 </a:t>
            </a:r>
          </a:p>
          <a:p>
            <a:endParaRPr lang="en-US" altLang="zh-CN" dirty="0" smtClean="0">
              <a:hlinkClick r:id="rId4" action="ppaction://hlinkpres?slideindex=1&amp;slidetitle="/>
            </a:endParaRPr>
          </a:p>
          <a:p>
            <a:r>
              <a:rPr lang="zh-CN" altLang="en-US" dirty="0" smtClean="0">
                <a:hlinkClick r:id="rId4" action="ppaction://hlinkpres?slideindex=1&amp;slidetitle="/>
              </a:rPr>
              <a:t>一元多项式相加</a:t>
            </a:r>
            <a:endParaRPr lang="en-US" altLang="zh-CN" dirty="0" smtClean="0"/>
          </a:p>
          <a:p>
            <a:pPr lvl="1"/>
            <a:r>
              <a:rPr kumimoji="1" lang="zh-CN" altLang="en-US" sz="2800" b="1" dirty="0" smtClean="0">
                <a:solidFill>
                  <a:srgbClr val="FFFF00"/>
                </a:solidFill>
                <a:latin typeface="Times New Roman" pitchFamily="18" charset="0"/>
              </a:rPr>
              <a:t>已知</a:t>
            </a:r>
            <a:r>
              <a:rPr kumimoji="1" lang="en-US" altLang="zh-CN" sz="2800" b="1" dirty="0" err="1" smtClean="0">
                <a:solidFill>
                  <a:srgbClr val="FFFF00"/>
                </a:solidFill>
                <a:latin typeface="Times New Roman" pitchFamily="18" charset="0"/>
              </a:rPr>
              <a:t>P</a:t>
            </a:r>
            <a:r>
              <a:rPr kumimoji="1" lang="en-US" altLang="zh-CN" sz="2800" b="1" baseline="-25000" dirty="0" err="1" smtClean="0">
                <a:solidFill>
                  <a:srgbClr val="FFFF00"/>
                </a:solidFill>
                <a:latin typeface="Times New Roman" pitchFamily="18" charset="0"/>
              </a:rPr>
              <a:t>n</a:t>
            </a:r>
            <a:r>
              <a:rPr kumimoji="1" lang="en-US" altLang="zh-CN" sz="2800" b="1" dirty="0" smtClean="0">
                <a:solidFill>
                  <a:srgbClr val="FFFF00"/>
                </a:solidFill>
                <a:latin typeface="Times New Roman" pitchFamily="18" charset="0"/>
              </a:rPr>
              <a:t>(x</a:t>
            </a:r>
            <a:r>
              <a:rPr kumimoji="1" lang="en-US" altLang="zh-CN" sz="2800" b="1" dirty="0">
                <a:solidFill>
                  <a:srgbClr val="FFFF00"/>
                </a:solidFill>
                <a:latin typeface="Times New Roman" pitchFamily="18" charset="0"/>
              </a:rPr>
              <a:t>) = </a:t>
            </a:r>
            <a:r>
              <a:rPr kumimoji="1" lang="en-US" altLang="zh-CN" sz="2800" b="1" dirty="0" smtClean="0">
                <a:solidFill>
                  <a:srgbClr val="FFFF00"/>
                </a:solidFill>
                <a:latin typeface="Times New Roman" pitchFamily="18" charset="0"/>
              </a:rPr>
              <a:t>5x</a:t>
            </a:r>
            <a:r>
              <a:rPr kumimoji="1" lang="en-US" altLang="zh-CN" sz="2800" b="1" baseline="30000" dirty="0" smtClean="0">
                <a:solidFill>
                  <a:srgbClr val="FFFF00"/>
                </a:solidFill>
                <a:latin typeface="Times New Roman" pitchFamily="18" charset="0"/>
              </a:rPr>
              <a:t>4</a:t>
            </a:r>
            <a:r>
              <a:rPr kumimoji="1" lang="en-US" altLang="zh-CN" sz="2800" b="1" dirty="0" smtClean="0">
                <a:solidFill>
                  <a:srgbClr val="FFFF00"/>
                </a:solidFill>
                <a:latin typeface="Times New Roman" pitchFamily="18" charset="0"/>
              </a:rPr>
              <a:t> -8x</a:t>
            </a:r>
            <a:r>
              <a:rPr kumimoji="1" lang="en-US" altLang="zh-CN" sz="2800" b="1" baseline="30000" dirty="0">
                <a:solidFill>
                  <a:srgbClr val="FFFF00"/>
                </a:solidFill>
                <a:latin typeface="Times New Roman" pitchFamily="18" charset="0"/>
              </a:rPr>
              <a:t>3</a:t>
            </a:r>
            <a:r>
              <a:rPr kumimoji="1" lang="en-US" altLang="zh-CN" sz="2800" b="1" dirty="0" smtClean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dirty="0">
                <a:solidFill>
                  <a:srgbClr val="FFFF00"/>
                </a:solidFill>
                <a:latin typeface="Times New Roman" pitchFamily="18" charset="0"/>
              </a:rPr>
              <a:t>+ </a:t>
            </a:r>
            <a:r>
              <a:rPr kumimoji="1" lang="en-US" altLang="zh-CN" sz="2800" b="1" dirty="0" smtClean="0">
                <a:solidFill>
                  <a:srgbClr val="FFFF00"/>
                </a:solidFill>
                <a:latin typeface="Times New Roman" pitchFamily="18" charset="0"/>
              </a:rPr>
              <a:t>11x</a:t>
            </a:r>
            <a:r>
              <a:rPr kumimoji="1" lang="en-US" altLang="zh-CN" sz="2800" b="1" baseline="30000" dirty="0">
                <a:solidFill>
                  <a:srgbClr val="FFFF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 dirty="0" smtClean="0">
                <a:solidFill>
                  <a:srgbClr val="FFFF00"/>
                </a:solidFill>
                <a:latin typeface="Times New Roman" pitchFamily="18" charset="0"/>
              </a:rPr>
              <a:t> +6x+1</a:t>
            </a:r>
            <a:endParaRPr kumimoji="1" lang="en-US" altLang="zh-CN" sz="2800" b="1" baseline="30000" dirty="0" smtClean="0">
              <a:solidFill>
                <a:srgbClr val="FFFF00"/>
              </a:solidFill>
              <a:latin typeface="Times New Roman" pitchFamily="18" charset="0"/>
            </a:endParaRPr>
          </a:p>
          <a:p>
            <a:pPr lvl="1"/>
            <a:r>
              <a:rPr kumimoji="1" lang="en-US" altLang="zh-CN" sz="2800" b="1" dirty="0" err="1" smtClean="0">
                <a:solidFill>
                  <a:srgbClr val="FFFF00"/>
                </a:solidFill>
                <a:latin typeface="Times New Roman" pitchFamily="18" charset="0"/>
              </a:rPr>
              <a:t>Q</a:t>
            </a:r>
            <a:r>
              <a:rPr kumimoji="1" lang="en-US" altLang="zh-CN" sz="2800" b="1" baseline="-25000" dirty="0" err="1" smtClean="0">
                <a:solidFill>
                  <a:srgbClr val="FFFF00"/>
                </a:solidFill>
                <a:latin typeface="Times New Roman" pitchFamily="18" charset="0"/>
              </a:rPr>
              <a:t>n</a:t>
            </a:r>
            <a:r>
              <a:rPr kumimoji="1" lang="en-US" altLang="zh-CN" sz="2800" b="1" dirty="0" smtClean="0">
                <a:solidFill>
                  <a:srgbClr val="FFFF00"/>
                </a:solidFill>
                <a:latin typeface="Times New Roman" pitchFamily="18" charset="0"/>
              </a:rPr>
              <a:t>(x) = 3x</a:t>
            </a:r>
            <a:r>
              <a:rPr kumimoji="1" lang="en-US" altLang="zh-CN" sz="2800" b="1" baseline="30000" dirty="0" smtClean="0">
                <a:solidFill>
                  <a:srgbClr val="FFFF00"/>
                </a:solidFill>
                <a:latin typeface="Times New Roman" pitchFamily="18" charset="0"/>
              </a:rPr>
              <a:t>4</a:t>
            </a:r>
            <a:r>
              <a:rPr kumimoji="1" lang="en-US" altLang="zh-CN" sz="2800" b="1" dirty="0" smtClean="0">
                <a:solidFill>
                  <a:srgbClr val="FFFF00"/>
                </a:solidFill>
                <a:latin typeface="Times New Roman" pitchFamily="18" charset="0"/>
              </a:rPr>
              <a:t>+ 7x</a:t>
            </a:r>
            <a:r>
              <a:rPr kumimoji="1" lang="en-US" altLang="zh-CN" sz="2800" b="1" baseline="30000" dirty="0">
                <a:solidFill>
                  <a:srgbClr val="FFFF00"/>
                </a:solidFill>
                <a:latin typeface="Times New Roman" pitchFamily="18" charset="0"/>
              </a:rPr>
              <a:t>3</a:t>
            </a:r>
            <a:r>
              <a:rPr kumimoji="1" lang="en-US" altLang="zh-CN" sz="2800" b="1" dirty="0" smtClean="0">
                <a:solidFill>
                  <a:srgbClr val="FFFF00"/>
                </a:solidFill>
                <a:latin typeface="Times New Roman" pitchFamily="18" charset="0"/>
              </a:rPr>
              <a:t> +x</a:t>
            </a:r>
            <a:r>
              <a:rPr kumimoji="1" lang="en-US" altLang="zh-CN" sz="2800" b="1" baseline="30000" dirty="0" smtClean="0">
                <a:solidFill>
                  <a:srgbClr val="FFFF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 dirty="0" smtClean="0">
                <a:solidFill>
                  <a:srgbClr val="FFFF00"/>
                </a:solidFill>
                <a:latin typeface="Times New Roman" pitchFamily="18" charset="0"/>
              </a:rPr>
              <a:t> - 6x+14</a:t>
            </a:r>
          </a:p>
          <a:p>
            <a:pPr lvl="1"/>
            <a:r>
              <a:rPr kumimoji="1" lang="zh-CN" altLang="en-US" sz="2800" b="1" dirty="0" smtClean="0">
                <a:solidFill>
                  <a:srgbClr val="FFFF00"/>
                </a:solidFill>
                <a:latin typeface="Times New Roman" pitchFamily="18" charset="0"/>
              </a:rPr>
              <a:t>求</a:t>
            </a:r>
            <a:r>
              <a:rPr kumimoji="1" lang="en-US" altLang="zh-CN" sz="2800" b="1" dirty="0" smtClean="0">
                <a:solidFill>
                  <a:srgbClr val="FFFF00"/>
                </a:solidFill>
                <a:latin typeface="Times New Roman" pitchFamily="18" charset="0"/>
              </a:rPr>
              <a:t>Sum=</a:t>
            </a:r>
            <a:r>
              <a:rPr kumimoji="1" lang="en-US" altLang="zh-CN" sz="2800" b="1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dirty="0" err="1">
                <a:solidFill>
                  <a:srgbClr val="FFFF00"/>
                </a:solidFill>
                <a:latin typeface="Times New Roman" pitchFamily="18" charset="0"/>
              </a:rPr>
              <a:t>P</a:t>
            </a:r>
            <a:r>
              <a:rPr kumimoji="1" lang="en-US" altLang="zh-CN" sz="2800" b="1" baseline="-25000" dirty="0" err="1">
                <a:solidFill>
                  <a:srgbClr val="FFFF00"/>
                </a:solidFill>
                <a:latin typeface="Times New Roman" pitchFamily="18" charset="0"/>
              </a:rPr>
              <a:t>n</a:t>
            </a:r>
            <a:r>
              <a:rPr kumimoji="1" lang="en-US" altLang="zh-CN" sz="2800" b="1" dirty="0">
                <a:solidFill>
                  <a:srgbClr val="FFFF00"/>
                </a:solidFill>
                <a:latin typeface="Times New Roman" pitchFamily="18" charset="0"/>
              </a:rPr>
              <a:t>(x</a:t>
            </a:r>
            <a:r>
              <a:rPr kumimoji="1" lang="en-US" altLang="zh-CN" sz="2800" b="1" dirty="0" smtClean="0">
                <a:solidFill>
                  <a:srgbClr val="FFFF00"/>
                </a:solidFill>
                <a:latin typeface="Times New Roman" pitchFamily="18" charset="0"/>
              </a:rPr>
              <a:t>)+</a:t>
            </a:r>
            <a:r>
              <a:rPr kumimoji="1" lang="en-US" altLang="zh-CN" sz="2800" b="1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dirty="0" err="1">
                <a:solidFill>
                  <a:srgbClr val="FFFF00"/>
                </a:solidFill>
                <a:latin typeface="Times New Roman" pitchFamily="18" charset="0"/>
              </a:rPr>
              <a:t>Q</a:t>
            </a:r>
            <a:r>
              <a:rPr kumimoji="1" lang="en-US" altLang="zh-CN" sz="2800" b="1" baseline="-25000" dirty="0" err="1">
                <a:solidFill>
                  <a:srgbClr val="FFFF00"/>
                </a:solidFill>
                <a:latin typeface="Times New Roman" pitchFamily="18" charset="0"/>
              </a:rPr>
              <a:t>n</a:t>
            </a:r>
            <a:r>
              <a:rPr kumimoji="1" lang="en-US" altLang="zh-CN" sz="2800" b="1" dirty="0">
                <a:solidFill>
                  <a:srgbClr val="FFFF00"/>
                </a:solidFill>
                <a:latin typeface="Times New Roman" pitchFamily="18" charset="0"/>
              </a:rPr>
              <a:t>(x)</a:t>
            </a:r>
          </a:p>
          <a:p>
            <a:pPr lvl="1"/>
            <a:endParaRPr kumimoji="1" lang="en-US" altLang="zh-CN" sz="2800" b="1" dirty="0" smtClean="0">
              <a:latin typeface="Times New Roman" pitchFamily="18" charset="0"/>
            </a:endParaRPr>
          </a:p>
          <a:p>
            <a:pPr lvl="1"/>
            <a:endParaRPr kumimoji="1" lang="en-US" altLang="zh-CN" sz="2800" b="1" dirty="0">
              <a:latin typeface="Times New Roman" pitchFamily="18" charset="0"/>
            </a:endParaRP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66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2">
                <a:lumMod val="40000"/>
                <a:lumOff val="60000"/>
              </a:schemeClr>
            </a:gs>
            <a:gs pos="100000">
              <a:schemeClr val="bg2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1577" y="1052736"/>
            <a:ext cx="4658735" cy="507762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hlinkClick r:id="rId3" action="ppaction://hlinkpres?slideindex=1&amp;slidetitle="/>
              </a:rPr>
              <a:t>线性表的应用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7920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26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path path="circle">
            <a:fillToRect l="50000" t="50000" r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832" y="2204864"/>
            <a:ext cx="5688632" cy="1695631"/>
          </a:xfrm>
          <a:noFill/>
        </p:spPr>
        <p:txBody>
          <a:bodyPr>
            <a:noAutofit/>
          </a:bodyPr>
          <a:lstStyle/>
          <a:p>
            <a:r>
              <a:rPr lang="zh-CN" altLang="en-US" sz="6000" dirty="0" smtClean="0">
                <a:hlinkClick r:id="rId2" action="ppaction://hlinkpres?slideindex=1&amp;slidetitle="/>
              </a:rPr>
              <a:t>第二个项目迷宫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986629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885706" y="3425592"/>
            <a:ext cx="7772400" cy="1975104"/>
          </a:xfrm>
        </p:spPr>
        <p:txBody>
          <a:bodyPr/>
          <a:lstStyle/>
          <a:p>
            <a:pPr algn="ctr"/>
            <a:r>
              <a:rPr lang="zh-CN" altLang="en-US" dirty="0" smtClean="0"/>
              <a:t>算法设计部分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1916832"/>
            <a:ext cx="7772400" cy="1508760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b="1" dirty="0" smtClean="0"/>
              <a:t>电话号码本操作</a:t>
            </a:r>
            <a:endParaRPr lang="zh-CN" altLang="en-US" sz="36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3275856" y="4413144"/>
            <a:ext cx="35409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排序</a:t>
            </a:r>
            <a:endParaRPr lang="en-US" altLang="zh-CN" sz="3200" b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查找</a:t>
            </a:r>
          </a:p>
        </p:txBody>
      </p:sp>
    </p:spTree>
    <p:extLst>
      <p:ext uri="{BB962C8B-B14F-4D97-AF65-F5344CB8AC3E}">
        <p14:creationId xmlns:p14="http://schemas.microsoft.com/office/powerpoint/2010/main" val="260517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079612" y="1050651"/>
            <a:ext cx="655272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如何根据电话号码进行排序？如何排序才快</a:t>
            </a:r>
            <a:endParaRPr lang="zh-CN" altLang="en-US" sz="2800" dirty="0"/>
          </a:p>
        </p:txBody>
      </p:sp>
      <p:sp>
        <p:nvSpPr>
          <p:cNvPr id="5" name="圆角矩形 4"/>
          <p:cNvSpPr/>
          <p:nvPr/>
        </p:nvSpPr>
        <p:spPr>
          <a:xfrm>
            <a:off x="467544" y="2852936"/>
            <a:ext cx="7776864" cy="28083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115616" y="3212976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排序就是将一组数据元素序列重新排列，使得数据元素序列变成按某个数据项有序的序列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5616" y="4712901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例如这里按照电话号码从大到小排序</a:t>
            </a:r>
            <a:r>
              <a:rPr lang="en-US" altLang="zh-CN" sz="2400" dirty="0" smtClean="0">
                <a:solidFill>
                  <a:schemeClr val="bg1"/>
                </a:solidFill>
              </a:rPr>
              <a:t>/</a:t>
            </a:r>
            <a:r>
              <a:rPr lang="zh-CN" altLang="en-US" sz="2400" dirty="0" smtClean="0">
                <a:solidFill>
                  <a:schemeClr val="bg1"/>
                </a:solidFill>
              </a:rPr>
              <a:t>从小到大排序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55776" y="3865219"/>
            <a:ext cx="7641817" cy="10961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你能够想出哪些排序方法？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05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705930"/>
              </p:ext>
            </p:extLst>
          </p:nvPr>
        </p:nvGraphicFramePr>
        <p:xfrm>
          <a:off x="914400" y="404664"/>
          <a:ext cx="7772400" cy="5951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3877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122" y="377210"/>
            <a:ext cx="5064953" cy="1695631"/>
          </a:xfrm>
        </p:spPr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060848"/>
            <a:ext cx="7592421" cy="507762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有哪些解决方案（算法）？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/>
              <a:t>每一</a:t>
            </a:r>
            <a:r>
              <a:rPr lang="zh-CN" altLang="en-US" dirty="0" smtClean="0"/>
              <a:t>种解决方案的算法思路？数据结构（逻辑结构与存储结构）？编程？扩展？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en-US" altLang="zh-CN" dirty="0"/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en-US" altLang="zh-CN" dirty="0"/>
          </a:p>
          <a:p>
            <a:pPr>
              <a:buFont typeface="Arial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154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电话号码本排序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97067"/>
              </p:ext>
            </p:extLst>
          </p:nvPr>
        </p:nvGraphicFramePr>
        <p:xfrm>
          <a:off x="3479800" y="960438"/>
          <a:ext cx="4657725" cy="5076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39214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899592" y="1916832"/>
            <a:ext cx="655272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hlinkClick r:id="rId2" action="ppaction://hlinkpres?slideindex=1&amp;slidetitle="/>
              </a:rPr>
              <a:t>什么是分治递归算法设计思想</a:t>
            </a:r>
            <a:endParaRPr lang="zh-CN" altLang="en-US" sz="2800" dirty="0"/>
          </a:p>
        </p:txBody>
      </p:sp>
      <p:sp>
        <p:nvSpPr>
          <p:cNvPr id="8" name="圆角矩形 7"/>
          <p:cNvSpPr/>
          <p:nvPr/>
        </p:nvSpPr>
        <p:spPr>
          <a:xfrm>
            <a:off x="895545" y="3573016"/>
            <a:ext cx="655272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hlinkClick r:id="rId3" action="ppaction://hlinkpres?slideindex=1&amp;slidetitle="/>
              </a:rPr>
              <a:t>怎样用分治递归思想改进排序算法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4729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宋体" pitchFamily="2" charset="-122"/>
              <a:buChar char="•"/>
            </a:pPr>
            <a:r>
              <a:rPr lang="zh-CN" altLang="en-US" b="1" dirty="0" smtClean="0"/>
              <a:t>第</a:t>
            </a:r>
            <a:r>
              <a:rPr lang="en-US" altLang="zh-CN" b="1" dirty="0"/>
              <a:t>2</a:t>
            </a:r>
            <a:r>
              <a:rPr lang="zh-CN" altLang="en-US" b="1" dirty="0" smtClean="0"/>
              <a:t>次 课堂讨论：</a:t>
            </a:r>
            <a:endParaRPr lang="en-US" altLang="zh-CN" b="1" dirty="0" smtClean="0"/>
          </a:p>
          <a:p>
            <a:pPr>
              <a:buFont typeface="宋体" pitchFamily="2" charset="-122"/>
              <a:buChar char="•"/>
            </a:pPr>
            <a:r>
              <a:rPr lang="zh-CN" altLang="en-US" b="1" dirty="0" smtClean="0"/>
              <a:t>聪明的推销员</a:t>
            </a:r>
            <a:endParaRPr lang="en-US" altLang="zh-CN" b="1" dirty="0" smtClean="0"/>
          </a:p>
          <a:p>
            <a:pPr>
              <a:buFont typeface="宋体" pitchFamily="2" charset="-122"/>
              <a:buChar char="•"/>
            </a:pPr>
            <a:r>
              <a:rPr lang="zh-CN" altLang="en-US" b="1" smtClean="0"/>
              <a:t>请同学们简单写下自己的算法和数据结构设计思路</a:t>
            </a:r>
            <a:endParaRPr lang="en-US" altLang="zh-CN" b="1" dirty="0" smtClean="0"/>
          </a:p>
          <a:p>
            <a:pPr marL="0" indent="0">
              <a:buNone/>
            </a:pPr>
            <a:endParaRPr lang="zh-CN" altLang="en-US" b="1" dirty="0"/>
          </a:p>
          <a:p>
            <a:pPr>
              <a:buFont typeface="宋体" pitchFamily="2" charset="-122"/>
              <a:buChar char="•"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58738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899592" y="1916832"/>
            <a:ext cx="655272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hlinkClick r:id="rId2" action="ppaction://hlinkpres?slideindex=1&amp;slidetitle="/>
              </a:rPr>
              <a:t>各类排序算法性能分析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75180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55485"/>
              </p:ext>
            </p:extLst>
          </p:nvPr>
        </p:nvGraphicFramePr>
        <p:xfrm>
          <a:off x="3479800" y="1448519"/>
          <a:ext cx="4657725" cy="5076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圆角矩形 4"/>
          <p:cNvSpPr/>
          <p:nvPr/>
        </p:nvSpPr>
        <p:spPr>
          <a:xfrm>
            <a:off x="1403648" y="548680"/>
            <a:ext cx="655272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如何进行快速查找？有那些查找方法？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463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531440"/>
            <a:ext cx="8748464" cy="169563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人类查找记录的直观思想是怎样的？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768"/>
            <a:ext cx="7420491" cy="5076825"/>
          </a:xfrm>
        </p:spPr>
      </p:pic>
      <p:sp>
        <p:nvSpPr>
          <p:cNvPr id="5" name="矩形 4"/>
          <p:cNvSpPr/>
          <p:nvPr/>
        </p:nvSpPr>
        <p:spPr>
          <a:xfrm>
            <a:off x="611560" y="3573016"/>
            <a:ext cx="72008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43608" y="3476831"/>
            <a:ext cx="576064" cy="384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2496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540567" y="-603448"/>
            <a:ext cx="3888432" cy="1695631"/>
          </a:xfrm>
        </p:spPr>
        <p:txBody>
          <a:bodyPr/>
          <a:lstStyle/>
          <a:p>
            <a:r>
              <a:rPr lang="zh-CN" altLang="en-US" dirty="0" smtClean="0"/>
              <a:t>直观的想法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59716"/>
            <a:ext cx="7670219" cy="507762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b="1" dirty="0" smtClean="0"/>
              <a:t>根据待查找信息，到电话号码本中逐个比较，如果找到，则返回该客户详细信息；</a:t>
            </a:r>
            <a:endParaRPr lang="en-US" altLang="zh-CN" b="1" dirty="0" smtClean="0"/>
          </a:p>
          <a:p>
            <a:pPr>
              <a:buFont typeface="Arial" pitchFamily="34" charset="0"/>
              <a:buChar char="•"/>
            </a:pPr>
            <a:r>
              <a:rPr lang="zh-CN" altLang="en-US" b="1" dirty="0" smtClean="0"/>
              <a:t>如果电话号码本中所有客户信息都找完，也没有找到该</a:t>
            </a:r>
            <a:r>
              <a:rPr lang="en-US" altLang="zh-CN" b="1" dirty="0" smtClean="0"/>
              <a:t>”</a:t>
            </a:r>
            <a:r>
              <a:rPr lang="zh-CN" altLang="en-US" b="1" dirty="0" smtClean="0">
                <a:solidFill>
                  <a:srgbClr val="FFFF00"/>
                </a:solidFill>
              </a:rPr>
              <a:t>姓名</a:t>
            </a:r>
            <a:r>
              <a:rPr lang="en-US" altLang="zh-CN" b="1" dirty="0" smtClean="0"/>
              <a:t>”/”</a:t>
            </a:r>
            <a:r>
              <a:rPr lang="zh-CN" altLang="en-US" b="1" dirty="0" smtClean="0">
                <a:solidFill>
                  <a:srgbClr val="FFFF00"/>
                </a:solidFill>
              </a:rPr>
              <a:t>电话号码</a:t>
            </a:r>
            <a:r>
              <a:rPr lang="en-US" altLang="zh-CN" b="1" dirty="0" smtClean="0"/>
              <a:t>”</a:t>
            </a:r>
            <a:r>
              <a:rPr lang="zh-CN" altLang="en-US" b="1" dirty="0" smtClean="0"/>
              <a:t>对应的客户信息，则返回失败；</a:t>
            </a:r>
            <a:endParaRPr lang="en-US" altLang="zh-CN" b="1" dirty="0" smtClean="0"/>
          </a:p>
          <a:p>
            <a:pPr>
              <a:buFont typeface="Arial" pitchFamily="34" charset="0"/>
              <a:buChar char="•"/>
            </a:pPr>
            <a:r>
              <a:rPr lang="zh-CN" altLang="en-US" b="1" dirty="0" smtClean="0"/>
              <a:t>如果返回查询失败，则询问是否将该用户信息插入电话号码本中，如果</a:t>
            </a:r>
            <a:r>
              <a:rPr lang="en-US" altLang="zh-CN" b="1" dirty="0" smtClean="0"/>
              <a:t>”</a:t>
            </a:r>
            <a:r>
              <a:rPr lang="en-US" altLang="zh-CN" b="1" dirty="0" smtClean="0">
                <a:solidFill>
                  <a:srgbClr val="99FF33"/>
                </a:solidFill>
              </a:rPr>
              <a:t>Yes</a:t>
            </a:r>
            <a:r>
              <a:rPr lang="en-US" altLang="zh-CN" b="1" dirty="0" smtClean="0"/>
              <a:t>”,</a:t>
            </a:r>
            <a:r>
              <a:rPr lang="zh-CN" altLang="en-US" b="1" dirty="0" smtClean="0"/>
              <a:t>则提示用户输入“</a:t>
            </a:r>
            <a:r>
              <a:rPr lang="zh-CN" altLang="en-US" b="1" dirty="0" smtClean="0">
                <a:solidFill>
                  <a:srgbClr val="FFFF00"/>
                </a:solidFill>
              </a:rPr>
              <a:t>姓名</a:t>
            </a:r>
            <a:r>
              <a:rPr lang="zh-CN" altLang="en-US" b="1" dirty="0" smtClean="0"/>
              <a:t>”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“</a:t>
            </a:r>
            <a:r>
              <a:rPr lang="zh-CN" altLang="en-US" b="1" dirty="0" smtClean="0">
                <a:solidFill>
                  <a:srgbClr val="FFFF00"/>
                </a:solidFill>
              </a:rPr>
              <a:t>电话号码</a:t>
            </a:r>
            <a:r>
              <a:rPr lang="zh-CN" altLang="en-US" b="1" dirty="0" smtClean="0"/>
              <a:t>  ”</a:t>
            </a:r>
            <a:r>
              <a:rPr lang="en-US" altLang="zh-CN" b="1" dirty="0"/>
              <a:t>,</a:t>
            </a:r>
            <a:r>
              <a:rPr lang="zh-CN" altLang="en-US" b="1" dirty="0" smtClean="0"/>
              <a:t>“</a:t>
            </a:r>
            <a:r>
              <a:rPr lang="zh-CN" altLang="en-US" b="1" dirty="0" smtClean="0">
                <a:solidFill>
                  <a:srgbClr val="FFFF00"/>
                </a:solidFill>
              </a:rPr>
              <a:t>地址</a:t>
            </a:r>
            <a:r>
              <a:rPr lang="zh-CN" altLang="en-US" b="1" dirty="0" smtClean="0"/>
              <a:t>”等信息并插入到电话号码本中；如果</a:t>
            </a:r>
            <a:r>
              <a:rPr lang="en-US" altLang="zh-CN" b="1" dirty="0" smtClean="0"/>
              <a:t>”</a:t>
            </a:r>
            <a:r>
              <a:rPr lang="en-US" altLang="zh-CN" b="1" dirty="0" smtClean="0">
                <a:solidFill>
                  <a:srgbClr val="99FF33"/>
                </a:solidFill>
              </a:rPr>
              <a:t>No</a:t>
            </a:r>
            <a:r>
              <a:rPr lang="en-US" altLang="zh-CN" b="1" dirty="0" smtClean="0"/>
              <a:t>”</a:t>
            </a:r>
            <a:r>
              <a:rPr lang="zh-CN" altLang="en-US" b="1" dirty="0" smtClean="0"/>
              <a:t>，则结束本次查找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99613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35" y="-714903"/>
            <a:ext cx="5064953" cy="1695631"/>
          </a:xfrm>
        </p:spPr>
        <p:txBody>
          <a:bodyPr/>
          <a:lstStyle/>
          <a:p>
            <a:r>
              <a:rPr lang="zh-CN" altLang="en-US" dirty="0" smtClean="0"/>
              <a:t>算法分析与设计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99792" y="6453336"/>
            <a:ext cx="374441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概要设计流程图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116632"/>
            <a:ext cx="4648200" cy="615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9187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75856" y="5877272"/>
            <a:ext cx="27820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sarchByName</a:t>
            </a:r>
            <a:r>
              <a:rPr lang="zh-CN" altLang="en-US" dirty="0" smtClean="0"/>
              <a:t>流程图</a:t>
            </a:r>
            <a:endParaRPr lang="zh-CN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1185863"/>
            <a:ext cx="414337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5716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3479800" y="1448519"/>
          <a:ext cx="4657725" cy="5076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9681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870200" y="908050"/>
            <a:ext cx="3933825" cy="4516438"/>
            <a:chOff x="3060" y="4248"/>
            <a:chExt cx="2560" cy="3588"/>
          </a:xfrm>
        </p:grpSpPr>
        <p:sp>
          <p:nvSpPr>
            <p:cNvPr id="260099" name="Text Box 3"/>
            <p:cNvSpPr txBox="1">
              <a:spLocks noChangeArrowheads="1"/>
            </p:cNvSpPr>
            <p:nvPr/>
          </p:nvSpPr>
          <p:spPr bwMode="auto">
            <a:xfrm>
              <a:off x="3060" y="4248"/>
              <a:ext cx="1980" cy="46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buClrTx/>
                <a:buSzTx/>
                <a:buFontTx/>
                <a:buNone/>
                <a:defRPr/>
              </a:pPr>
              <a:r>
                <a:rPr lang="zh-CN" altLang="en-US" dirty="0">
                  <a:solidFill>
                    <a:srgbClr val="C00000"/>
                  </a:solidFill>
                  <a:latin typeface="Times New Roman" pitchFamily="18" charset="0"/>
                </a:rPr>
                <a:t>问题的理解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60100" name="Text Box 4"/>
            <p:cNvSpPr txBox="1">
              <a:spLocks noChangeArrowheads="1"/>
            </p:cNvSpPr>
            <p:nvPr/>
          </p:nvSpPr>
          <p:spPr bwMode="auto">
            <a:xfrm>
              <a:off x="3060" y="5027"/>
              <a:ext cx="1980" cy="46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buClrTx/>
                <a:buSzTx/>
                <a:buFontTx/>
                <a:buNone/>
                <a:defRPr/>
              </a:pPr>
              <a:r>
                <a:rPr lang="zh-CN" altLang="en-US" dirty="0">
                  <a:solidFill>
                    <a:srgbClr val="C00000"/>
                  </a:solidFill>
                  <a:latin typeface="Times New Roman" pitchFamily="18" charset="0"/>
                </a:rPr>
                <a:t>数据结构设计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60101" name="Text Box 5"/>
            <p:cNvSpPr txBox="1">
              <a:spLocks noChangeArrowheads="1"/>
            </p:cNvSpPr>
            <p:nvPr/>
          </p:nvSpPr>
          <p:spPr bwMode="auto">
            <a:xfrm>
              <a:off x="3060" y="5808"/>
              <a:ext cx="1980" cy="46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buClrTx/>
                <a:buSzTx/>
                <a:buFontTx/>
                <a:buNone/>
                <a:defRPr/>
              </a:pPr>
              <a:r>
                <a:rPr lang="zh-CN" altLang="en-US" dirty="0">
                  <a:solidFill>
                    <a:srgbClr val="C00000"/>
                  </a:solidFill>
                  <a:latin typeface="Times New Roman" pitchFamily="18" charset="0"/>
                </a:rPr>
                <a:t>算法设计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60102" name="Text Box 6"/>
            <p:cNvSpPr txBox="1">
              <a:spLocks noChangeArrowheads="1"/>
            </p:cNvSpPr>
            <p:nvPr/>
          </p:nvSpPr>
          <p:spPr bwMode="auto">
            <a:xfrm>
              <a:off x="3060" y="6587"/>
              <a:ext cx="1980" cy="46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buClrTx/>
                <a:buSzTx/>
                <a:buFontTx/>
                <a:buNone/>
                <a:defRPr/>
              </a:pPr>
              <a:r>
                <a:rPr lang="zh-CN" altLang="en-US" dirty="0">
                  <a:solidFill>
                    <a:srgbClr val="C00000"/>
                  </a:solidFill>
                  <a:latin typeface="Times New Roman" pitchFamily="18" charset="0"/>
                </a:rPr>
                <a:t>算法分析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60103" name="Text Box 7"/>
            <p:cNvSpPr txBox="1">
              <a:spLocks noChangeArrowheads="1"/>
            </p:cNvSpPr>
            <p:nvPr/>
          </p:nvSpPr>
          <p:spPr bwMode="auto">
            <a:xfrm>
              <a:off x="3060" y="7368"/>
              <a:ext cx="1980" cy="46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buClrTx/>
                <a:buSzTx/>
                <a:buFontTx/>
                <a:buNone/>
                <a:defRPr/>
              </a:pPr>
              <a:r>
                <a:rPr lang="zh-CN" altLang="en-US" dirty="0">
                  <a:solidFill>
                    <a:srgbClr val="C00000"/>
                  </a:solidFill>
                  <a:latin typeface="Times New Roman" pitchFamily="18" charset="0"/>
                </a:rPr>
                <a:t>程序实现与测试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60104" name="Line 8"/>
            <p:cNvSpPr>
              <a:spLocks noChangeShapeType="1"/>
            </p:cNvSpPr>
            <p:nvPr/>
          </p:nvSpPr>
          <p:spPr bwMode="auto">
            <a:xfrm>
              <a:off x="4010" y="4718"/>
              <a:ext cx="0" cy="312"/>
            </a:xfrm>
            <a:prstGeom prst="line">
              <a:avLst/>
            </a:prstGeom>
            <a:ln>
              <a:solidFill>
                <a:srgbClr val="FFFF00"/>
              </a:solidFill>
              <a:headEnd/>
              <a:tailEnd type="triangle" w="med" len="med"/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buClrTx/>
                <a:buSzTx/>
                <a:buFontTx/>
                <a:buNone/>
                <a:defRPr/>
              </a:pPr>
              <a:endParaRPr lang="zh-CN" altLang="en-US" sz="1800" b="0"/>
            </a:p>
          </p:txBody>
        </p:sp>
        <p:sp>
          <p:nvSpPr>
            <p:cNvPr id="260105" name="Line 9"/>
            <p:cNvSpPr>
              <a:spLocks noChangeShapeType="1"/>
            </p:cNvSpPr>
            <p:nvPr/>
          </p:nvSpPr>
          <p:spPr bwMode="auto">
            <a:xfrm>
              <a:off x="4010" y="5497"/>
              <a:ext cx="0" cy="314"/>
            </a:xfrm>
            <a:prstGeom prst="line">
              <a:avLst/>
            </a:prstGeom>
            <a:ln>
              <a:solidFill>
                <a:srgbClr val="FFFF00"/>
              </a:solidFill>
              <a:headEnd/>
              <a:tailEnd type="triangle" w="med" len="med"/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buClrTx/>
                <a:buSzTx/>
                <a:buFontTx/>
                <a:buNone/>
                <a:defRPr/>
              </a:pPr>
              <a:endParaRPr lang="zh-CN" altLang="en-US" sz="1800" b="0"/>
            </a:p>
          </p:txBody>
        </p:sp>
        <p:sp>
          <p:nvSpPr>
            <p:cNvPr id="260106" name="Line 10"/>
            <p:cNvSpPr>
              <a:spLocks noChangeShapeType="1"/>
            </p:cNvSpPr>
            <p:nvPr/>
          </p:nvSpPr>
          <p:spPr bwMode="auto">
            <a:xfrm>
              <a:off x="4010" y="6276"/>
              <a:ext cx="0" cy="312"/>
            </a:xfrm>
            <a:prstGeom prst="line">
              <a:avLst/>
            </a:prstGeom>
            <a:ln>
              <a:solidFill>
                <a:srgbClr val="FFFF00"/>
              </a:solidFill>
              <a:headEnd/>
              <a:tailEnd type="triangle" w="med" len="med"/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buClrTx/>
                <a:buSzTx/>
                <a:buFontTx/>
                <a:buNone/>
                <a:defRPr/>
              </a:pPr>
              <a:endParaRPr lang="zh-CN" altLang="en-US" sz="1800" b="0"/>
            </a:p>
          </p:txBody>
        </p:sp>
        <p:sp>
          <p:nvSpPr>
            <p:cNvPr id="260107" name="Line 11"/>
            <p:cNvSpPr>
              <a:spLocks noChangeShapeType="1"/>
            </p:cNvSpPr>
            <p:nvPr/>
          </p:nvSpPr>
          <p:spPr bwMode="auto">
            <a:xfrm>
              <a:off x="4000" y="7057"/>
              <a:ext cx="0" cy="313"/>
            </a:xfrm>
            <a:prstGeom prst="line">
              <a:avLst/>
            </a:prstGeom>
            <a:ln>
              <a:solidFill>
                <a:srgbClr val="FFFF00"/>
              </a:solidFill>
              <a:headEnd/>
              <a:tailEnd type="triangle" w="med" len="med"/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buClrTx/>
                <a:buSzTx/>
                <a:buFontTx/>
                <a:buNone/>
                <a:defRPr/>
              </a:pPr>
              <a:endParaRPr lang="zh-CN" altLang="en-US" sz="1800" b="0"/>
            </a:p>
          </p:txBody>
        </p:sp>
        <p:sp>
          <p:nvSpPr>
            <p:cNvPr id="260108" name="Line 12"/>
            <p:cNvSpPr>
              <a:spLocks noChangeShapeType="1"/>
            </p:cNvSpPr>
            <p:nvPr/>
          </p:nvSpPr>
          <p:spPr bwMode="auto">
            <a:xfrm>
              <a:off x="5060" y="6814"/>
              <a:ext cx="540" cy="0"/>
            </a:xfrm>
            <a:prstGeom prst="line">
              <a:avLst/>
            </a:prstGeom>
            <a:ln>
              <a:solidFill>
                <a:srgbClr val="FFFF00"/>
              </a:solidFill>
              <a:headEnd/>
              <a:tailEnd/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buClrTx/>
                <a:buSzTx/>
                <a:buFontTx/>
                <a:buNone/>
                <a:defRPr/>
              </a:pPr>
              <a:endParaRPr lang="zh-CN" altLang="en-US" sz="1800" b="0"/>
            </a:p>
          </p:txBody>
        </p:sp>
        <p:sp>
          <p:nvSpPr>
            <p:cNvPr id="260109" name="Line 13"/>
            <p:cNvSpPr>
              <a:spLocks noChangeShapeType="1"/>
            </p:cNvSpPr>
            <p:nvPr/>
          </p:nvSpPr>
          <p:spPr bwMode="auto">
            <a:xfrm flipH="1">
              <a:off x="4000" y="4812"/>
              <a:ext cx="1620" cy="0"/>
            </a:xfrm>
            <a:prstGeom prst="line">
              <a:avLst/>
            </a:prstGeom>
            <a:ln>
              <a:solidFill>
                <a:srgbClr val="FFFF00"/>
              </a:solidFill>
              <a:headEnd/>
              <a:tailEnd type="triangle" w="med" len="med"/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buClrTx/>
                <a:buSzTx/>
                <a:buFontTx/>
                <a:buNone/>
                <a:defRPr/>
              </a:pPr>
              <a:endParaRPr lang="zh-CN" altLang="en-US" sz="1800" b="0"/>
            </a:p>
          </p:txBody>
        </p:sp>
        <p:sp>
          <p:nvSpPr>
            <p:cNvPr id="260110" name="Line 14"/>
            <p:cNvSpPr>
              <a:spLocks noChangeShapeType="1"/>
            </p:cNvSpPr>
            <p:nvPr/>
          </p:nvSpPr>
          <p:spPr bwMode="auto">
            <a:xfrm>
              <a:off x="5610" y="4812"/>
              <a:ext cx="0" cy="2028"/>
            </a:xfrm>
            <a:prstGeom prst="line">
              <a:avLst/>
            </a:prstGeom>
            <a:ln>
              <a:solidFill>
                <a:srgbClr val="FFFF00"/>
              </a:solidFill>
              <a:headEnd/>
              <a:tailEnd/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buClrTx/>
                <a:buSzTx/>
                <a:buFontTx/>
                <a:buNone/>
                <a:defRPr/>
              </a:pPr>
              <a:endParaRPr lang="zh-CN" altLang="en-US" sz="1800" b="0"/>
            </a:p>
          </p:txBody>
        </p:sp>
      </p:grpSp>
      <p:sp>
        <p:nvSpPr>
          <p:cNvPr id="17411" name="灯片编号占位符 1"/>
          <p:cNvSpPr>
            <a:spLocks noGrp="1"/>
          </p:cNvSpPr>
          <p:nvPr>
            <p:ph type="sldNum" sz="quarter" idx="11"/>
          </p:nvPr>
        </p:nvSpPr>
        <p:spPr>
          <a:xfrm rot="900000">
            <a:off x="6848475" y="-25400"/>
            <a:ext cx="2287588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幼圆" panose="020105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幼圆" panose="020105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幼圆" panose="020105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幼圆" panose="020105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幼圆" panose="020105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幼圆" panose="020105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幼圆" panose="020105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幼圆" panose="020105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幼圆" panose="02010509060101010101" pitchFamily="49" charset="-122"/>
                <a:ea typeface="宋体" panose="02010600030101010101" pitchFamily="2" charset="-122"/>
              </a:defRPr>
            </a:lvl9pPr>
          </a:lstStyle>
          <a:p>
            <a:pPr algn="l"/>
            <a:fld id="{53A5EBCE-9B6F-4EF6-AAB1-90C309B95C37}" type="slidenum">
              <a:rPr lang="zh-CN" altLang="en-US" sz="1200" b="0">
                <a:latin typeface="Arial" panose="020B0604020202020204" pitchFamily="34" charset="0"/>
              </a:rPr>
              <a:pPr algn="l"/>
              <a:t>4</a:t>
            </a:fld>
            <a:endParaRPr lang="en-US" altLang="zh-CN" sz="12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6110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宋体" pitchFamily="2" charset="-122"/>
              <a:buChar char="•"/>
            </a:pPr>
            <a:r>
              <a:rPr lang="zh-CN" altLang="en-US" b="1" dirty="0" smtClean="0"/>
              <a:t>第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次独立项目：</a:t>
            </a:r>
            <a:endParaRPr lang="en-US" altLang="zh-CN" b="1" dirty="0" smtClean="0"/>
          </a:p>
          <a:p>
            <a:pPr>
              <a:buFont typeface="宋体" pitchFamily="2" charset="-122"/>
              <a:buChar char="•"/>
            </a:pPr>
            <a:r>
              <a:rPr lang="en-US" altLang="zh-CN" b="1" dirty="0"/>
              <a:t>3</a:t>
            </a:r>
            <a:r>
              <a:rPr lang="zh-CN" altLang="en-US" b="1" dirty="0" smtClean="0"/>
              <a:t>）聪明的推销员</a:t>
            </a:r>
            <a:endParaRPr lang="en-US" altLang="zh-CN" b="1" dirty="0" smtClean="0"/>
          </a:p>
          <a:p>
            <a:pPr marL="0" indent="0">
              <a:buNone/>
            </a:pPr>
            <a:endParaRPr lang="zh-CN" altLang="en-US" b="1" dirty="0"/>
          </a:p>
          <a:p>
            <a:pPr>
              <a:buFont typeface="宋体" pitchFamily="2" charset="-122"/>
              <a:buChar char="•"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62961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2195736" y="960438"/>
          <a:ext cx="6408712" cy="5076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>
            <a:hlinkClick r:id="rId7" action="ppaction://hlinksldjump"/>
          </p:cNvPr>
          <p:cNvSpPr/>
          <p:nvPr/>
        </p:nvSpPr>
        <p:spPr>
          <a:xfrm>
            <a:off x="8093871" y="6381328"/>
            <a:ext cx="978408" cy="48463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24202" y="332656"/>
            <a:ext cx="8401050" cy="674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 smtClean="0"/>
              <a:t>计算问题分析</a:t>
            </a: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917406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653193" y="-819472"/>
            <a:ext cx="5064953" cy="1695631"/>
          </a:xfrm>
        </p:spPr>
        <p:txBody>
          <a:bodyPr/>
          <a:lstStyle/>
          <a:p>
            <a:r>
              <a:rPr lang="zh-CN" altLang="en-US" dirty="0" smtClean="0"/>
              <a:t>输入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434136"/>
              </p:ext>
            </p:extLst>
          </p:nvPr>
        </p:nvGraphicFramePr>
        <p:xfrm>
          <a:off x="3479800" y="960438"/>
          <a:ext cx="4657725" cy="5076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右箭头 2">
            <a:hlinkClick r:id="rId7" action="ppaction://hlinksldjump"/>
          </p:cNvPr>
          <p:cNvSpPr/>
          <p:nvPr/>
        </p:nvSpPr>
        <p:spPr>
          <a:xfrm>
            <a:off x="8093871" y="6381328"/>
            <a:ext cx="978408" cy="48463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 rot="16200000">
            <a:off x="5616116" y="1880828"/>
            <a:ext cx="576064" cy="3528392"/>
          </a:xfrm>
          <a:prstGeom prst="lef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4"/>
          <p:cNvSpPr txBox="1"/>
          <p:nvPr/>
        </p:nvSpPr>
        <p:spPr>
          <a:xfrm>
            <a:off x="323528" y="1124744"/>
            <a:ext cx="2952328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struct</a:t>
            </a:r>
            <a:r>
              <a:rPr lang="en-US" altLang="zh-CN" sz="2400" dirty="0" smtClean="0"/>
              <a:t> info</a:t>
            </a:r>
          </a:p>
          <a:p>
            <a:r>
              <a:rPr lang="en-US" altLang="zh-CN" sz="2400" dirty="0" smtClean="0"/>
              <a:t>{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char Name[20];</a:t>
            </a:r>
          </a:p>
          <a:p>
            <a:r>
              <a:rPr lang="en-US" altLang="zh-CN" sz="2400" dirty="0" smtClean="0"/>
              <a:t>  char Tel[12];</a:t>
            </a:r>
          </a:p>
          <a:p>
            <a:r>
              <a:rPr lang="en-US" altLang="zh-CN" sz="2400" dirty="0" smtClean="0"/>
              <a:t>  char </a:t>
            </a:r>
            <a:r>
              <a:rPr lang="en-US" altLang="zh-CN" sz="2400" dirty="0" err="1" smtClean="0"/>
              <a:t>Addr</a:t>
            </a:r>
            <a:r>
              <a:rPr lang="en-US" altLang="zh-CN" sz="2400" dirty="0" smtClean="0"/>
              <a:t>[50];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03085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509177" y="-747464"/>
            <a:ext cx="5064953" cy="1695631"/>
          </a:xfrm>
        </p:spPr>
        <p:txBody>
          <a:bodyPr/>
          <a:lstStyle/>
          <a:p>
            <a:r>
              <a:rPr lang="zh-CN" altLang="en-US" dirty="0"/>
              <a:t>输出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3479800" y="960438"/>
          <a:ext cx="5340672" cy="5076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右箭头 4">
            <a:hlinkClick r:id="rId8" action="ppaction://hlinksldjump"/>
          </p:cNvPr>
          <p:cNvSpPr/>
          <p:nvPr/>
        </p:nvSpPr>
        <p:spPr>
          <a:xfrm>
            <a:off x="8093871" y="6381328"/>
            <a:ext cx="978408" cy="48463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67544" y="1916832"/>
            <a:ext cx="23042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电话号码薄</a:t>
            </a:r>
            <a:r>
              <a:rPr lang="zh-CN" altLang="en-US" sz="3200" dirty="0" smtClean="0">
                <a:solidFill>
                  <a:srgbClr val="FF0000"/>
                </a:solidFill>
              </a:rPr>
              <a:t>排序结果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23928" y="363392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查询结果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817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971600" y="1988840"/>
            <a:ext cx="7620000" cy="2133600"/>
            <a:chOff x="480" y="2784"/>
            <a:chExt cx="4800" cy="1344"/>
          </a:xfrm>
        </p:grpSpPr>
        <p:graphicFrame>
          <p:nvGraphicFramePr>
            <p:cNvPr id="5" name="Object 14"/>
            <p:cNvGraphicFramePr>
              <a:graphicFrameLocks noChangeAspect="1"/>
            </p:cNvGraphicFramePr>
            <p:nvPr/>
          </p:nvGraphicFramePr>
          <p:xfrm>
            <a:off x="480" y="2784"/>
            <a:ext cx="505" cy="1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" name="剪辑" r:id="rId4" imgW="859320" imgH="2287440" progId="MS_ClipArt_Gallery.2">
                    <p:embed/>
                  </p:oleObj>
                </mc:Choice>
                <mc:Fallback>
                  <p:oleObj name="剪辑" r:id="rId4" imgW="859320" imgH="22874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784"/>
                          <a:ext cx="505" cy="1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15"/>
            <p:cNvSpPr txBox="1">
              <a:spLocks noChangeArrowheads="1"/>
            </p:cNvSpPr>
            <p:nvPr/>
          </p:nvSpPr>
          <p:spPr bwMode="auto">
            <a:xfrm>
              <a:off x="1056" y="3120"/>
              <a:ext cx="4224" cy="331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90000" tIns="46800" rIns="90000" bIns="46800">
              <a:spAutoFit/>
            </a:bodyPr>
            <a:lstStyle>
              <a:lvl1pPr marL="1438275" indent="-1438275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1706563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897063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2087563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78063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35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1924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49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068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800" dirty="0">
                  <a:latin typeface="Impact" pitchFamily="34" charset="0"/>
                </a:rPr>
                <a:t>Problem :</a:t>
              </a:r>
              <a:r>
                <a:rPr kumimoji="1" lang="en-US" altLang="zh-CN" sz="2400" b="1" dirty="0">
                  <a:latin typeface="Times New Roman" pitchFamily="18" charset="0"/>
                </a:rPr>
                <a:t> </a:t>
              </a:r>
              <a:r>
                <a:rPr kumimoji="1" lang="zh-CN" altLang="en-US" sz="2400" b="1" dirty="0" smtClean="0">
                  <a:latin typeface="Times New Roman" pitchFamily="18" charset="0"/>
                </a:rPr>
                <a:t>输入</a:t>
              </a:r>
              <a:r>
                <a:rPr kumimoji="1" lang="en-US" altLang="zh-CN" sz="2400" b="1" dirty="0" smtClean="0">
                  <a:latin typeface="Times New Roman" pitchFamily="18" charset="0"/>
                </a:rPr>
                <a:t>=》</a:t>
              </a:r>
              <a:r>
                <a:rPr kumimoji="1" lang="zh-CN" altLang="en-US" sz="2400" b="1" dirty="0" smtClean="0">
                  <a:latin typeface="Times New Roman" pitchFamily="18" charset="0"/>
                </a:rPr>
                <a:t>输出？</a:t>
              </a:r>
              <a:endParaRPr kumimoji="1" lang="en-US" altLang="zh-CN" sz="2400" b="1" dirty="0">
                <a:latin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907704" y="3717032"/>
            <a:ext cx="3240360" cy="26776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操作类型：</a:t>
            </a:r>
            <a:endParaRPr lang="en-US" altLang="zh-CN" sz="2400" dirty="0" smtClean="0"/>
          </a:p>
          <a:p>
            <a:r>
              <a:rPr lang="en-US" altLang="zh-CN" sz="2400" dirty="0" smtClean="0"/>
              <a:t>      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zh-CN" altLang="en-US" sz="2400" dirty="0" smtClean="0"/>
              <a:t>根据姓名查询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zh-CN" altLang="en-US" sz="2400" dirty="0" smtClean="0"/>
              <a:t>根据电话号码查询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zh-CN" altLang="en-US" sz="2400" dirty="0" smtClean="0"/>
              <a:t>根据电话号码排序</a:t>
            </a:r>
            <a:endParaRPr lang="en-US" altLang="zh-CN" sz="2400" dirty="0" smtClean="0"/>
          </a:p>
          <a:p>
            <a:r>
              <a:rPr lang="en-US" altLang="zh-CN" sz="2400" dirty="0" smtClean="0"/>
              <a:t>      </a:t>
            </a:r>
            <a:r>
              <a:rPr lang="zh-CN" altLang="en-US" sz="2400" dirty="0" smtClean="0"/>
              <a:t>插入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zh-CN" altLang="en-US" sz="2400" dirty="0"/>
              <a:t>删除</a:t>
            </a:r>
          </a:p>
        </p:txBody>
      </p:sp>
    </p:spTree>
    <p:extLst>
      <p:ext uri="{BB962C8B-B14F-4D97-AF65-F5344CB8AC3E}">
        <p14:creationId xmlns:p14="http://schemas.microsoft.com/office/powerpoint/2010/main" val="4037274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971550" y="4076700"/>
            <a:ext cx="1905000" cy="1752600"/>
            <a:chOff x="3600" y="2304"/>
            <a:chExt cx="1944" cy="1728"/>
          </a:xfrm>
        </p:grpSpPr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 flipH="1">
              <a:off x="3600" y="3259"/>
              <a:ext cx="742" cy="773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3600" y="3195"/>
              <a:ext cx="816" cy="837"/>
              <a:chOff x="576" y="3312"/>
              <a:chExt cx="528" cy="624"/>
            </a:xfrm>
          </p:grpSpPr>
          <p:sp>
            <p:nvSpPr>
              <p:cNvPr id="59" name="Freeform 8"/>
              <p:cNvSpPr>
                <a:spLocks/>
              </p:cNvSpPr>
              <p:nvPr/>
            </p:nvSpPr>
            <p:spPr bwMode="auto">
              <a:xfrm>
                <a:off x="576" y="3312"/>
                <a:ext cx="528" cy="624"/>
              </a:xfrm>
              <a:custGeom>
                <a:avLst/>
                <a:gdLst>
                  <a:gd name="T0" fmla="*/ 528 w 528"/>
                  <a:gd name="T1" fmla="*/ 0 h 624"/>
                  <a:gd name="T2" fmla="*/ 384 w 528"/>
                  <a:gd name="T3" fmla="*/ 96 h 624"/>
                  <a:gd name="T4" fmla="*/ 192 w 528"/>
                  <a:gd name="T5" fmla="*/ 336 h 624"/>
                  <a:gd name="T6" fmla="*/ 0 w 528"/>
                  <a:gd name="T7" fmla="*/ 624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8" h="624">
                    <a:moveTo>
                      <a:pt x="528" y="0"/>
                    </a:moveTo>
                    <a:cubicBezTo>
                      <a:pt x="484" y="20"/>
                      <a:pt x="440" y="40"/>
                      <a:pt x="384" y="96"/>
                    </a:cubicBezTo>
                    <a:cubicBezTo>
                      <a:pt x="328" y="152"/>
                      <a:pt x="256" y="248"/>
                      <a:pt x="192" y="336"/>
                    </a:cubicBezTo>
                    <a:cubicBezTo>
                      <a:pt x="128" y="424"/>
                      <a:pt x="64" y="524"/>
                      <a:pt x="0" y="624"/>
                    </a:cubicBezTo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Freeform 9"/>
              <p:cNvSpPr>
                <a:spLocks/>
              </p:cNvSpPr>
              <p:nvPr/>
            </p:nvSpPr>
            <p:spPr bwMode="auto">
              <a:xfrm>
                <a:off x="672" y="3696"/>
                <a:ext cx="192" cy="240"/>
              </a:xfrm>
              <a:custGeom>
                <a:avLst/>
                <a:gdLst>
                  <a:gd name="T0" fmla="*/ 192 w 192"/>
                  <a:gd name="T1" fmla="*/ 0 h 240"/>
                  <a:gd name="T2" fmla="*/ 96 w 192"/>
                  <a:gd name="T3" fmla="*/ 48 h 240"/>
                  <a:gd name="T4" fmla="*/ 48 w 192"/>
                  <a:gd name="T5" fmla="*/ 144 h 240"/>
                  <a:gd name="T6" fmla="*/ 0 w 192"/>
                  <a:gd name="T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2" h="240">
                    <a:moveTo>
                      <a:pt x="192" y="0"/>
                    </a:moveTo>
                    <a:cubicBezTo>
                      <a:pt x="156" y="12"/>
                      <a:pt x="120" y="24"/>
                      <a:pt x="96" y="48"/>
                    </a:cubicBezTo>
                    <a:cubicBezTo>
                      <a:pt x="72" y="72"/>
                      <a:pt x="64" y="112"/>
                      <a:pt x="48" y="144"/>
                    </a:cubicBezTo>
                    <a:cubicBezTo>
                      <a:pt x="32" y="176"/>
                      <a:pt x="16" y="208"/>
                      <a:pt x="0" y="240"/>
                    </a:cubicBezTo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Line 10"/>
              <p:cNvSpPr>
                <a:spLocks noChangeShapeType="1"/>
              </p:cNvSpPr>
              <p:nvPr/>
            </p:nvSpPr>
            <p:spPr bwMode="auto">
              <a:xfrm>
                <a:off x="576" y="3936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" name="Freeform 11"/>
            <p:cNvSpPr>
              <a:spLocks/>
            </p:cNvSpPr>
            <p:nvPr/>
          </p:nvSpPr>
          <p:spPr bwMode="auto">
            <a:xfrm>
              <a:off x="4388" y="2304"/>
              <a:ext cx="1115" cy="1103"/>
            </a:xfrm>
            <a:custGeom>
              <a:avLst/>
              <a:gdLst>
                <a:gd name="T0" fmla="*/ 0 w 1442"/>
                <a:gd name="T1" fmla="*/ 1375 h 1645"/>
                <a:gd name="T2" fmla="*/ 140 w 1442"/>
                <a:gd name="T3" fmla="*/ 1196 h 1645"/>
                <a:gd name="T4" fmla="*/ 238 w 1442"/>
                <a:gd name="T5" fmla="*/ 1089 h 1645"/>
                <a:gd name="T6" fmla="*/ 300 w 1442"/>
                <a:gd name="T7" fmla="*/ 1011 h 1645"/>
                <a:gd name="T8" fmla="*/ 305 w 1442"/>
                <a:gd name="T9" fmla="*/ 918 h 1645"/>
                <a:gd name="T10" fmla="*/ 276 w 1442"/>
                <a:gd name="T11" fmla="*/ 840 h 1645"/>
                <a:gd name="T12" fmla="*/ 233 w 1442"/>
                <a:gd name="T13" fmla="*/ 773 h 1645"/>
                <a:gd name="T14" fmla="*/ 213 w 1442"/>
                <a:gd name="T15" fmla="*/ 710 h 1645"/>
                <a:gd name="T16" fmla="*/ 191 w 1442"/>
                <a:gd name="T17" fmla="*/ 663 h 1645"/>
                <a:gd name="T18" fmla="*/ 170 w 1442"/>
                <a:gd name="T19" fmla="*/ 554 h 1645"/>
                <a:gd name="T20" fmla="*/ 172 w 1442"/>
                <a:gd name="T21" fmla="*/ 485 h 1645"/>
                <a:gd name="T22" fmla="*/ 182 w 1442"/>
                <a:gd name="T23" fmla="*/ 387 h 1645"/>
                <a:gd name="T24" fmla="*/ 211 w 1442"/>
                <a:gd name="T25" fmla="*/ 304 h 1645"/>
                <a:gd name="T26" fmla="*/ 257 w 1442"/>
                <a:gd name="T27" fmla="*/ 216 h 1645"/>
                <a:gd name="T28" fmla="*/ 305 w 1442"/>
                <a:gd name="T29" fmla="*/ 165 h 1645"/>
                <a:gd name="T30" fmla="*/ 379 w 1442"/>
                <a:gd name="T31" fmla="*/ 97 h 1645"/>
                <a:gd name="T32" fmla="*/ 484 w 1442"/>
                <a:gd name="T33" fmla="*/ 48 h 1645"/>
                <a:gd name="T34" fmla="*/ 577 w 1442"/>
                <a:gd name="T35" fmla="*/ 22 h 1645"/>
                <a:gd name="T36" fmla="*/ 689 w 1442"/>
                <a:gd name="T37" fmla="*/ 1 h 1645"/>
                <a:gd name="T38" fmla="*/ 801 w 1442"/>
                <a:gd name="T39" fmla="*/ 0 h 1645"/>
                <a:gd name="T40" fmla="*/ 891 w 1442"/>
                <a:gd name="T41" fmla="*/ 8 h 1645"/>
                <a:gd name="T42" fmla="*/ 1003 w 1442"/>
                <a:gd name="T43" fmla="*/ 34 h 1645"/>
                <a:gd name="T44" fmla="*/ 1108 w 1442"/>
                <a:gd name="T45" fmla="*/ 71 h 1645"/>
                <a:gd name="T46" fmla="*/ 1183 w 1442"/>
                <a:gd name="T47" fmla="*/ 112 h 1645"/>
                <a:gd name="T48" fmla="*/ 1271 w 1442"/>
                <a:gd name="T49" fmla="*/ 182 h 1645"/>
                <a:gd name="T50" fmla="*/ 1344 w 1442"/>
                <a:gd name="T51" fmla="*/ 273 h 1645"/>
                <a:gd name="T52" fmla="*/ 1393 w 1442"/>
                <a:gd name="T53" fmla="*/ 366 h 1645"/>
                <a:gd name="T54" fmla="*/ 1425 w 1442"/>
                <a:gd name="T55" fmla="*/ 433 h 1645"/>
                <a:gd name="T56" fmla="*/ 1442 w 1442"/>
                <a:gd name="T57" fmla="*/ 551 h 1645"/>
                <a:gd name="T58" fmla="*/ 1437 w 1442"/>
                <a:gd name="T59" fmla="*/ 674 h 1645"/>
                <a:gd name="T60" fmla="*/ 1426 w 1442"/>
                <a:gd name="T61" fmla="*/ 768 h 1645"/>
                <a:gd name="T62" fmla="*/ 1393 w 1442"/>
                <a:gd name="T63" fmla="*/ 891 h 1645"/>
                <a:gd name="T64" fmla="*/ 1350 w 1442"/>
                <a:gd name="T65" fmla="*/ 1015 h 1645"/>
                <a:gd name="T66" fmla="*/ 1297 w 1442"/>
                <a:gd name="T67" fmla="*/ 1109 h 1645"/>
                <a:gd name="T68" fmla="*/ 1226 w 1442"/>
                <a:gd name="T69" fmla="*/ 1210 h 1645"/>
                <a:gd name="T70" fmla="*/ 1141 w 1442"/>
                <a:gd name="T71" fmla="*/ 1272 h 1645"/>
                <a:gd name="T72" fmla="*/ 1056 w 1442"/>
                <a:gd name="T73" fmla="*/ 1304 h 1645"/>
                <a:gd name="T74" fmla="*/ 962 w 1442"/>
                <a:gd name="T75" fmla="*/ 1324 h 1645"/>
                <a:gd name="T76" fmla="*/ 879 w 1442"/>
                <a:gd name="T77" fmla="*/ 1323 h 1645"/>
                <a:gd name="T78" fmla="*/ 811 w 1442"/>
                <a:gd name="T79" fmla="*/ 1298 h 1645"/>
                <a:gd name="T80" fmla="*/ 752 w 1442"/>
                <a:gd name="T81" fmla="*/ 1265 h 1645"/>
                <a:gd name="T82" fmla="*/ 724 w 1442"/>
                <a:gd name="T83" fmla="*/ 1254 h 1645"/>
                <a:gd name="T84" fmla="*/ 748 w 1442"/>
                <a:gd name="T85" fmla="*/ 1319 h 1645"/>
                <a:gd name="T86" fmla="*/ 791 w 1442"/>
                <a:gd name="T87" fmla="*/ 1381 h 1645"/>
                <a:gd name="T88" fmla="*/ 811 w 1442"/>
                <a:gd name="T89" fmla="*/ 1469 h 1645"/>
                <a:gd name="T90" fmla="*/ 811 w 1442"/>
                <a:gd name="T91" fmla="*/ 1645 h 1645"/>
                <a:gd name="T92" fmla="*/ 625 w 1442"/>
                <a:gd name="T93" fmla="*/ 1631 h 1645"/>
                <a:gd name="T94" fmla="*/ 441 w 1442"/>
                <a:gd name="T95" fmla="*/ 1557 h 1645"/>
                <a:gd name="T96" fmla="*/ 305 w 1442"/>
                <a:gd name="T97" fmla="*/ 1474 h 1645"/>
                <a:gd name="T98" fmla="*/ 0 w 1442"/>
                <a:gd name="T99" fmla="*/ 1375 h 1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42" h="1645">
                  <a:moveTo>
                    <a:pt x="0" y="1375"/>
                  </a:moveTo>
                  <a:lnTo>
                    <a:pt x="140" y="1196"/>
                  </a:lnTo>
                  <a:lnTo>
                    <a:pt x="238" y="1089"/>
                  </a:lnTo>
                  <a:lnTo>
                    <a:pt x="300" y="1011"/>
                  </a:lnTo>
                  <a:lnTo>
                    <a:pt x="305" y="918"/>
                  </a:lnTo>
                  <a:lnTo>
                    <a:pt x="276" y="840"/>
                  </a:lnTo>
                  <a:lnTo>
                    <a:pt x="233" y="773"/>
                  </a:lnTo>
                  <a:lnTo>
                    <a:pt x="213" y="710"/>
                  </a:lnTo>
                  <a:lnTo>
                    <a:pt x="191" y="663"/>
                  </a:lnTo>
                  <a:lnTo>
                    <a:pt x="170" y="554"/>
                  </a:lnTo>
                  <a:lnTo>
                    <a:pt x="172" y="485"/>
                  </a:lnTo>
                  <a:lnTo>
                    <a:pt x="182" y="387"/>
                  </a:lnTo>
                  <a:lnTo>
                    <a:pt x="211" y="304"/>
                  </a:lnTo>
                  <a:lnTo>
                    <a:pt x="257" y="216"/>
                  </a:lnTo>
                  <a:lnTo>
                    <a:pt x="305" y="165"/>
                  </a:lnTo>
                  <a:lnTo>
                    <a:pt x="379" y="97"/>
                  </a:lnTo>
                  <a:lnTo>
                    <a:pt x="484" y="48"/>
                  </a:lnTo>
                  <a:lnTo>
                    <a:pt x="577" y="22"/>
                  </a:lnTo>
                  <a:lnTo>
                    <a:pt x="689" y="1"/>
                  </a:lnTo>
                  <a:lnTo>
                    <a:pt x="801" y="0"/>
                  </a:lnTo>
                  <a:lnTo>
                    <a:pt x="891" y="8"/>
                  </a:lnTo>
                  <a:lnTo>
                    <a:pt x="1003" y="34"/>
                  </a:lnTo>
                  <a:lnTo>
                    <a:pt x="1108" y="71"/>
                  </a:lnTo>
                  <a:lnTo>
                    <a:pt x="1183" y="112"/>
                  </a:lnTo>
                  <a:lnTo>
                    <a:pt x="1271" y="182"/>
                  </a:lnTo>
                  <a:lnTo>
                    <a:pt x="1344" y="273"/>
                  </a:lnTo>
                  <a:lnTo>
                    <a:pt x="1393" y="366"/>
                  </a:lnTo>
                  <a:lnTo>
                    <a:pt x="1425" y="433"/>
                  </a:lnTo>
                  <a:lnTo>
                    <a:pt x="1442" y="551"/>
                  </a:lnTo>
                  <a:lnTo>
                    <a:pt x="1437" y="674"/>
                  </a:lnTo>
                  <a:lnTo>
                    <a:pt x="1426" y="768"/>
                  </a:lnTo>
                  <a:lnTo>
                    <a:pt x="1393" y="891"/>
                  </a:lnTo>
                  <a:lnTo>
                    <a:pt x="1350" y="1015"/>
                  </a:lnTo>
                  <a:lnTo>
                    <a:pt x="1297" y="1109"/>
                  </a:lnTo>
                  <a:lnTo>
                    <a:pt x="1226" y="1210"/>
                  </a:lnTo>
                  <a:lnTo>
                    <a:pt x="1141" y="1272"/>
                  </a:lnTo>
                  <a:lnTo>
                    <a:pt x="1056" y="1304"/>
                  </a:lnTo>
                  <a:lnTo>
                    <a:pt x="962" y="1324"/>
                  </a:lnTo>
                  <a:lnTo>
                    <a:pt x="879" y="1323"/>
                  </a:lnTo>
                  <a:lnTo>
                    <a:pt x="811" y="1298"/>
                  </a:lnTo>
                  <a:lnTo>
                    <a:pt x="752" y="1265"/>
                  </a:lnTo>
                  <a:lnTo>
                    <a:pt x="724" y="1254"/>
                  </a:lnTo>
                  <a:lnTo>
                    <a:pt x="748" y="1319"/>
                  </a:lnTo>
                  <a:lnTo>
                    <a:pt x="791" y="1381"/>
                  </a:lnTo>
                  <a:lnTo>
                    <a:pt x="811" y="1469"/>
                  </a:lnTo>
                  <a:lnTo>
                    <a:pt x="811" y="1645"/>
                  </a:lnTo>
                  <a:lnTo>
                    <a:pt x="625" y="1631"/>
                  </a:lnTo>
                  <a:lnTo>
                    <a:pt x="441" y="1557"/>
                  </a:lnTo>
                  <a:lnTo>
                    <a:pt x="305" y="1474"/>
                  </a:lnTo>
                  <a:lnTo>
                    <a:pt x="0" y="1375"/>
                  </a:lnTo>
                  <a:close/>
                </a:path>
              </a:pathLst>
            </a:custGeom>
            <a:solidFill>
              <a:srgbClr val="E0A08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4667" y="2307"/>
              <a:ext cx="640" cy="204"/>
              <a:chOff x="1314" y="2649"/>
              <a:chExt cx="414" cy="152"/>
            </a:xfrm>
          </p:grpSpPr>
          <p:sp>
            <p:nvSpPr>
              <p:cNvPr id="57" name="Freeform 13"/>
              <p:cNvSpPr>
                <a:spLocks/>
              </p:cNvSpPr>
              <p:nvPr/>
            </p:nvSpPr>
            <p:spPr bwMode="auto">
              <a:xfrm>
                <a:off x="1344" y="2671"/>
                <a:ext cx="384" cy="130"/>
              </a:xfrm>
              <a:custGeom>
                <a:avLst/>
                <a:gdLst>
                  <a:gd name="T0" fmla="*/ 0 w 768"/>
                  <a:gd name="T1" fmla="*/ 259 h 259"/>
                  <a:gd name="T2" fmla="*/ 64 w 768"/>
                  <a:gd name="T3" fmla="*/ 176 h 259"/>
                  <a:gd name="T4" fmla="*/ 140 w 768"/>
                  <a:gd name="T5" fmla="*/ 115 h 259"/>
                  <a:gd name="T6" fmla="*/ 229 w 768"/>
                  <a:gd name="T7" fmla="*/ 64 h 259"/>
                  <a:gd name="T8" fmla="*/ 321 w 768"/>
                  <a:gd name="T9" fmla="*/ 29 h 259"/>
                  <a:gd name="T10" fmla="*/ 427 w 768"/>
                  <a:gd name="T11" fmla="*/ 11 h 259"/>
                  <a:gd name="T12" fmla="*/ 556 w 768"/>
                  <a:gd name="T13" fmla="*/ 0 h 259"/>
                  <a:gd name="T14" fmla="*/ 649 w 768"/>
                  <a:gd name="T15" fmla="*/ 16 h 259"/>
                  <a:gd name="T16" fmla="*/ 768 w 768"/>
                  <a:gd name="T17" fmla="*/ 56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8" h="259">
                    <a:moveTo>
                      <a:pt x="0" y="259"/>
                    </a:moveTo>
                    <a:lnTo>
                      <a:pt x="64" y="176"/>
                    </a:lnTo>
                    <a:lnTo>
                      <a:pt x="140" y="115"/>
                    </a:lnTo>
                    <a:lnTo>
                      <a:pt x="229" y="64"/>
                    </a:lnTo>
                    <a:lnTo>
                      <a:pt x="321" y="29"/>
                    </a:lnTo>
                    <a:lnTo>
                      <a:pt x="427" y="11"/>
                    </a:lnTo>
                    <a:lnTo>
                      <a:pt x="556" y="0"/>
                    </a:lnTo>
                    <a:lnTo>
                      <a:pt x="649" y="16"/>
                    </a:lnTo>
                    <a:lnTo>
                      <a:pt x="768" y="56"/>
                    </a:lnTo>
                  </a:path>
                </a:pathLst>
              </a:custGeom>
              <a:noFill/>
              <a:ln w="6350">
                <a:solidFill>
                  <a:srgbClr val="804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Freeform 14"/>
              <p:cNvSpPr>
                <a:spLocks/>
              </p:cNvSpPr>
              <p:nvPr/>
            </p:nvSpPr>
            <p:spPr bwMode="auto">
              <a:xfrm>
                <a:off x="1314" y="2649"/>
                <a:ext cx="389" cy="142"/>
              </a:xfrm>
              <a:custGeom>
                <a:avLst/>
                <a:gdLst>
                  <a:gd name="T0" fmla="*/ 0 w 776"/>
                  <a:gd name="T1" fmla="*/ 285 h 285"/>
                  <a:gd name="T2" fmla="*/ 40 w 776"/>
                  <a:gd name="T3" fmla="*/ 205 h 285"/>
                  <a:gd name="T4" fmla="*/ 88 w 776"/>
                  <a:gd name="T5" fmla="*/ 141 h 285"/>
                  <a:gd name="T6" fmla="*/ 147 w 776"/>
                  <a:gd name="T7" fmla="*/ 84 h 285"/>
                  <a:gd name="T8" fmla="*/ 227 w 776"/>
                  <a:gd name="T9" fmla="*/ 35 h 285"/>
                  <a:gd name="T10" fmla="*/ 341 w 776"/>
                  <a:gd name="T11" fmla="*/ 5 h 285"/>
                  <a:gd name="T12" fmla="*/ 450 w 776"/>
                  <a:gd name="T13" fmla="*/ 0 h 285"/>
                  <a:gd name="T14" fmla="*/ 568 w 776"/>
                  <a:gd name="T15" fmla="*/ 14 h 285"/>
                  <a:gd name="T16" fmla="*/ 668 w 776"/>
                  <a:gd name="T17" fmla="*/ 38 h 285"/>
                  <a:gd name="T18" fmla="*/ 726 w 776"/>
                  <a:gd name="T19" fmla="*/ 62 h 285"/>
                  <a:gd name="T20" fmla="*/ 776 w 776"/>
                  <a:gd name="T21" fmla="*/ 86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76" h="285">
                    <a:moveTo>
                      <a:pt x="0" y="285"/>
                    </a:moveTo>
                    <a:lnTo>
                      <a:pt x="40" y="205"/>
                    </a:lnTo>
                    <a:lnTo>
                      <a:pt x="88" y="141"/>
                    </a:lnTo>
                    <a:lnTo>
                      <a:pt x="147" y="84"/>
                    </a:lnTo>
                    <a:lnTo>
                      <a:pt x="227" y="35"/>
                    </a:lnTo>
                    <a:lnTo>
                      <a:pt x="341" y="5"/>
                    </a:lnTo>
                    <a:lnTo>
                      <a:pt x="450" y="0"/>
                    </a:lnTo>
                    <a:lnTo>
                      <a:pt x="568" y="14"/>
                    </a:lnTo>
                    <a:lnTo>
                      <a:pt x="668" y="38"/>
                    </a:lnTo>
                    <a:lnTo>
                      <a:pt x="726" y="62"/>
                    </a:lnTo>
                    <a:lnTo>
                      <a:pt x="776" y="86"/>
                    </a:lnTo>
                  </a:path>
                </a:pathLst>
              </a:custGeom>
              <a:noFill/>
              <a:ln w="6350">
                <a:solidFill>
                  <a:srgbClr val="804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Group 15"/>
            <p:cNvGrpSpPr>
              <a:grpSpLocks/>
            </p:cNvGrpSpPr>
            <p:nvPr/>
          </p:nvGrpSpPr>
          <p:grpSpPr bwMode="auto">
            <a:xfrm>
              <a:off x="4427" y="2433"/>
              <a:ext cx="974" cy="579"/>
              <a:chOff x="1159" y="2743"/>
              <a:chExt cx="630" cy="432"/>
            </a:xfrm>
          </p:grpSpPr>
          <p:grpSp>
            <p:nvGrpSpPr>
              <p:cNvPr id="42" name="Group 16"/>
              <p:cNvGrpSpPr>
                <a:grpSpLocks/>
              </p:cNvGrpSpPr>
              <p:nvPr/>
            </p:nvGrpSpPr>
            <p:grpSpPr bwMode="auto">
              <a:xfrm>
                <a:off x="1159" y="2743"/>
                <a:ext cx="225" cy="249"/>
                <a:chOff x="1159" y="2743"/>
                <a:chExt cx="225" cy="249"/>
              </a:xfrm>
            </p:grpSpPr>
            <p:sp>
              <p:nvSpPr>
                <p:cNvPr id="50" name="Freeform 17"/>
                <p:cNvSpPr>
                  <a:spLocks/>
                </p:cNvSpPr>
                <p:nvPr/>
              </p:nvSpPr>
              <p:spPr bwMode="auto">
                <a:xfrm>
                  <a:off x="1159" y="2743"/>
                  <a:ext cx="225" cy="249"/>
                </a:xfrm>
                <a:custGeom>
                  <a:avLst/>
                  <a:gdLst>
                    <a:gd name="T0" fmla="*/ 24 w 449"/>
                    <a:gd name="T1" fmla="*/ 408 h 498"/>
                    <a:gd name="T2" fmla="*/ 16 w 449"/>
                    <a:gd name="T3" fmla="*/ 215 h 498"/>
                    <a:gd name="T4" fmla="*/ 75 w 449"/>
                    <a:gd name="T5" fmla="*/ 93 h 498"/>
                    <a:gd name="T6" fmla="*/ 119 w 449"/>
                    <a:gd name="T7" fmla="*/ 23 h 498"/>
                    <a:gd name="T8" fmla="*/ 162 w 449"/>
                    <a:gd name="T9" fmla="*/ 0 h 498"/>
                    <a:gd name="T10" fmla="*/ 185 w 449"/>
                    <a:gd name="T11" fmla="*/ 44 h 498"/>
                    <a:gd name="T12" fmla="*/ 220 w 449"/>
                    <a:gd name="T13" fmla="*/ 25 h 498"/>
                    <a:gd name="T14" fmla="*/ 242 w 449"/>
                    <a:gd name="T15" fmla="*/ 70 h 498"/>
                    <a:gd name="T16" fmla="*/ 265 w 449"/>
                    <a:gd name="T17" fmla="*/ 99 h 498"/>
                    <a:gd name="T18" fmla="*/ 291 w 449"/>
                    <a:gd name="T19" fmla="*/ 126 h 498"/>
                    <a:gd name="T20" fmla="*/ 286 w 449"/>
                    <a:gd name="T21" fmla="*/ 168 h 498"/>
                    <a:gd name="T22" fmla="*/ 319 w 449"/>
                    <a:gd name="T23" fmla="*/ 142 h 498"/>
                    <a:gd name="T24" fmla="*/ 351 w 449"/>
                    <a:gd name="T25" fmla="*/ 166 h 498"/>
                    <a:gd name="T26" fmla="*/ 354 w 449"/>
                    <a:gd name="T27" fmla="*/ 200 h 498"/>
                    <a:gd name="T28" fmla="*/ 391 w 449"/>
                    <a:gd name="T29" fmla="*/ 205 h 498"/>
                    <a:gd name="T30" fmla="*/ 404 w 449"/>
                    <a:gd name="T31" fmla="*/ 245 h 498"/>
                    <a:gd name="T32" fmla="*/ 433 w 449"/>
                    <a:gd name="T33" fmla="*/ 283 h 498"/>
                    <a:gd name="T34" fmla="*/ 423 w 449"/>
                    <a:gd name="T35" fmla="*/ 366 h 498"/>
                    <a:gd name="T36" fmla="*/ 438 w 449"/>
                    <a:gd name="T37" fmla="*/ 422 h 498"/>
                    <a:gd name="T38" fmla="*/ 446 w 449"/>
                    <a:gd name="T39" fmla="*/ 471 h 498"/>
                    <a:gd name="T40" fmla="*/ 417 w 449"/>
                    <a:gd name="T41" fmla="*/ 498 h 498"/>
                    <a:gd name="T42" fmla="*/ 381 w 449"/>
                    <a:gd name="T43" fmla="*/ 492 h 498"/>
                    <a:gd name="T44" fmla="*/ 351 w 449"/>
                    <a:gd name="T45" fmla="*/ 455 h 498"/>
                    <a:gd name="T46" fmla="*/ 328 w 449"/>
                    <a:gd name="T47" fmla="*/ 450 h 498"/>
                    <a:gd name="T48" fmla="*/ 290 w 449"/>
                    <a:gd name="T49" fmla="*/ 440 h 498"/>
                    <a:gd name="T50" fmla="*/ 265 w 449"/>
                    <a:gd name="T51" fmla="*/ 433 h 498"/>
                    <a:gd name="T52" fmla="*/ 248 w 449"/>
                    <a:gd name="T53" fmla="*/ 423 h 498"/>
                    <a:gd name="T54" fmla="*/ 220 w 449"/>
                    <a:gd name="T55" fmla="*/ 417 h 498"/>
                    <a:gd name="T56" fmla="*/ 200 w 449"/>
                    <a:gd name="T57" fmla="*/ 385 h 498"/>
                    <a:gd name="T58" fmla="*/ 187 w 449"/>
                    <a:gd name="T59" fmla="*/ 418 h 498"/>
                    <a:gd name="T60" fmla="*/ 158 w 449"/>
                    <a:gd name="T61" fmla="*/ 429 h 498"/>
                    <a:gd name="T62" fmla="*/ 144 w 449"/>
                    <a:gd name="T63" fmla="*/ 440 h 498"/>
                    <a:gd name="T64" fmla="*/ 119 w 449"/>
                    <a:gd name="T65" fmla="*/ 472 h 4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49" h="498">
                      <a:moveTo>
                        <a:pt x="83" y="472"/>
                      </a:moveTo>
                      <a:lnTo>
                        <a:pt x="24" y="408"/>
                      </a:lnTo>
                      <a:lnTo>
                        <a:pt x="0" y="323"/>
                      </a:lnTo>
                      <a:lnTo>
                        <a:pt x="16" y="215"/>
                      </a:lnTo>
                      <a:lnTo>
                        <a:pt x="49" y="134"/>
                      </a:lnTo>
                      <a:lnTo>
                        <a:pt x="75" y="93"/>
                      </a:lnTo>
                      <a:lnTo>
                        <a:pt x="104" y="40"/>
                      </a:lnTo>
                      <a:lnTo>
                        <a:pt x="119" y="23"/>
                      </a:lnTo>
                      <a:lnTo>
                        <a:pt x="140" y="1"/>
                      </a:lnTo>
                      <a:lnTo>
                        <a:pt x="162" y="0"/>
                      </a:lnTo>
                      <a:lnTo>
                        <a:pt x="174" y="19"/>
                      </a:lnTo>
                      <a:lnTo>
                        <a:pt x="185" y="44"/>
                      </a:lnTo>
                      <a:lnTo>
                        <a:pt x="195" y="28"/>
                      </a:lnTo>
                      <a:lnTo>
                        <a:pt x="220" y="25"/>
                      </a:lnTo>
                      <a:lnTo>
                        <a:pt x="235" y="44"/>
                      </a:lnTo>
                      <a:lnTo>
                        <a:pt x="242" y="70"/>
                      </a:lnTo>
                      <a:lnTo>
                        <a:pt x="248" y="110"/>
                      </a:lnTo>
                      <a:lnTo>
                        <a:pt x="265" y="99"/>
                      </a:lnTo>
                      <a:lnTo>
                        <a:pt x="286" y="113"/>
                      </a:lnTo>
                      <a:lnTo>
                        <a:pt x="291" y="126"/>
                      </a:lnTo>
                      <a:lnTo>
                        <a:pt x="290" y="149"/>
                      </a:lnTo>
                      <a:lnTo>
                        <a:pt x="286" y="168"/>
                      </a:lnTo>
                      <a:lnTo>
                        <a:pt x="300" y="152"/>
                      </a:lnTo>
                      <a:lnTo>
                        <a:pt x="319" y="142"/>
                      </a:lnTo>
                      <a:lnTo>
                        <a:pt x="348" y="149"/>
                      </a:lnTo>
                      <a:lnTo>
                        <a:pt x="351" y="166"/>
                      </a:lnTo>
                      <a:lnTo>
                        <a:pt x="354" y="181"/>
                      </a:lnTo>
                      <a:lnTo>
                        <a:pt x="354" y="200"/>
                      </a:lnTo>
                      <a:lnTo>
                        <a:pt x="371" y="194"/>
                      </a:lnTo>
                      <a:lnTo>
                        <a:pt x="391" y="205"/>
                      </a:lnTo>
                      <a:lnTo>
                        <a:pt x="399" y="220"/>
                      </a:lnTo>
                      <a:lnTo>
                        <a:pt x="404" y="245"/>
                      </a:lnTo>
                      <a:lnTo>
                        <a:pt x="423" y="253"/>
                      </a:lnTo>
                      <a:lnTo>
                        <a:pt x="433" y="283"/>
                      </a:lnTo>
                      <a:lnTo>
                        <a:pt x="429" y="312"/>
                      </a:lnTo>
                      <a:lnTo>
                        <a:pt x="423" y="366"/>
                      </a:lnTo>
                      <a:lnTo>
                        <a:pt x="427" y="398"/>
                      </a:lnTo>
                      <a:lnTo>
                        <a:pt x="438" y="422"/>
                      </a:lnTo>
                      <a:lnTo>
                        <a:pt x="449" y="445"/>
                      </a:lnTo>
                      <a:lnTo>
                        <a:pt x="446" y="471"/>
                      </a:lnTo>
                      <a:lnTo>
                        <a:pt x="433" y="491"/>
                      </a:lnTo>
                      <a:lnTo>
                        <a:pt x="417" y="498"/>
                      </a:lnTo>
                      <a:lnTo>
                        <a:pt x="398" y="498"/>
                      </a:lnTo>
                      <a:lnTo>
                        <a:pt x="381" y="492"/>
                      </a:lnTo>
                      <a:lnTo>
                        <a:pt x="360" y="472"/>
                      </a:lnTo>
                      <a:lnTo>
                        <a:pt x="351" y="455"/>
                      </a:lnTo>
                      <a:lnTo>
                        <a:pt x="348" y="445"/>
                      </a:lnTo>
                      <a:lnTo>
                        <a:pt x="328" y="450"/>
                      </a:lnTo>
                      <a:lnTo>
                        <a:pt x="306" y="449"/>
                      </a:lnTo>
                      <a:lnTo>
                        <a:pt x="290" y="440"/>
                      </a:lnTo>
                      <a:lnTo>
                        <a:pt x="284" y="433"/>
                      </a:lnTo>
                      <a:lnTo>
                        <a:pt x="265" y="433"/>
                      </a:lnTo>
                      <a:lnTo>
                        <a:pt x="254" y="428"/>
                      </a:lnTo>
                      <a:lnTo>
                        <a:pt x="248" y="423"/>
                      </a:lnTo>
                      <a:lnTo>
                        <a:pt x="233" y="423"/>
                      </a:lnTo>
                      <a:lnTo>
                        <a:pt x="220" y="417"/>
                      </a:lnTo>
                      <a:lnTo>
                        <a:pt x="210" y="398"/>
                      </a:lnTo>
                      <a:lnTo>
                        <a:pt x="200" y="385"/>
                      </a:lnTo>
                      <a:lnTo>
                        <a:pt x="195" y="398"/>
                      </a:lnTo>
                      <a:lnTo>
                        <a:pt x="187" y="418"/>
                      </a:lnTo>
                      <a:lnTo>
                        <a:pt x="172" y="428"/>
                      </a:lnTo>
                      <a:lnTo>
                        <a:pt x="158" y="429"/>
                      </a:lnTo>
                      <a:lnTo>
                        <a:pt x="148" y="429"/>
                      </a:lnTo>
                      <a:lnTo>
                        <a:pt x="144" y="440"/>
                      </a:lnTo>
                      <a:lnTo>
                        <a:pt x="134" y="455"/>
                      </a:lnTo>
                      <a:lnTo>
                        <a:pt x="119" y="472"/>
                      </a:lnTo>
                      <a:lnTo>
                        <a:pt x="83" y="472"/>
                      </a:lnTo>
                      <a:close/>
                    </a:path>
                  </a:pathLst>
                </a:custGeom>
                <a:solidFill>
                  <a:srgbClr val="C0804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1" name="Group 18"/>
                <p:cNvGrpSpPr>
                  <a:grpSpLocks/>
                </p:cNvGrpSpPr>
                <p:nvPr/>
              </p:nvGrpSpPr>
              <p:grpSpPr bwMode="auto">
                <a:xfrm>
                  <a:off x="1171" y="2756"/>
                  <a:ext cx="169" cy="217"/>
                  <a:chOff x="1171" y="2756"/>
                  <a:chExt cx="169" cy="217"/>
                </a:xfrm>
              </p:grpSpPr>
              <p:sp>
                <p:nvSpPr>
                  <p:cNvPr id="52" name="Freeform 19"/>
                  <p:cNvSpPr>
                    <a:spLocks/>
                  </p:cNvSpPr>
                  <p:nvPr/>
                </p:nvSpPr>
                <p:spPr bwMode="auto">
                  <a:xfrm>
                    <a:off x="1306" y="2899"/>
                    <a:ext cx="34" cy="46"/>
                  </a:xfrm>
                  <a:custGeom>
                    <a:avLst/>
                    <a:gdLst>
                      <a:gd name="T0" fmla="*/ 19 w 66"/>
                      <a:gd name="T1" fmla="*/ 93 h 93"/>
                      <a:gd name="T2" fmla="*/ 14 w 66"/>
                      <a:gd name="T3" fmla="*/ 47 h 93"/>
                      <a:gd name="T4" fmla="*/ 29 w 66"/>
                      <a:gd name="T5" fmla="*/ 20 h 93"/>
                      <a:gd name="T6" fmla="*/ 66 w 66"/>
                      <a:gd name="T7" fmla="*/ 0 h 93"/>
                      <a:gd name="T8" fmla="*/ 43 w 66"/>
                      <a:gd name="T9" fmla="*/ 4 h 93"/>
                      <a:gd name="T10" fmla="*/ 12 w 66"/>
                      <a:gd name="T11" fmla="*/ 14 h 93"/>
                      <a:gd name="T12" fmla="*/ 0 w 66"/>
                      <a:gd name="T13" fmla="*/ 38 h 93"/>
                      <a:gd name="T14" fmla="*/ 19 w 66"/>
                      <a:gd name="T15" fmla="*/ 93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6" h="93">
                        <a:moveTo>
                          <a:pt x="19" y="93"/>
                        </a:moveTo>
                        <a:lnTo>
                          <a:pt x="14" y="47"/>
                        </a:lnTo>
                        <a:lnTo>
                          <a:pt x="29" y="20"/>
                        </a:lnTo>
                        <a:lnTo>
                          <a:pt x="66" y="0"/>
                        </a:lnTo>
                        <a:lnTo>
                          <a:pt x="43" y="4"/>
                        </a:lnTo>
                        <a:lnTo>
                          <a:pt x="12" y="14"/>
                        </a:lnTo>
                        <a:lnTo>
                          <a:pt x="0" y="38"/>
                        </a:lnTo>
                        <a:lnTo>
                          <a:pt x="19" y="93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20"/>
                  <p:cNvSpPr>
                    <a:spLocks/>
                  </p:cNvSpPr>
                  <p:nvPr/>
                </p:nvSpPr>
                <p:spPr bwMode="auto">
                  <a:xfrm>
                    <a:off x="1243" y="2827"/>
                    <a:ext cx="54" cy="108"/>
                  </a:xfrm>
                  <a:custGeom>
                    <a:avLst/>
                    <a:gdLst>
                      <a:gd name="T0" fmla="*/ 43 w 108"/>
                      <a:gd name="T1" fmla="*/ 217 h 217"/>
                      <a:gd name="T2" fmla="*/ 22 w 108"/>
                      <a:gd name="T3" fmla="*/ 171 h 217"/>
                      <a:gd name="T4" fmla="*/ 26 w 108"/>
                      <a:gd name="T5" fmla="*/ 104 h 217"/>
                      <a:gd name="T6" fmla="*/ 60 w 108"/>
                      <a:gd name="T7" fmla="*/ 52 h 217"/>
                      <a:gd name="T8" fmla="*/ 108 w 108"/>
                      <a:gd name="T9" fmla="*/ 0 h 217"/>
                      <a:gd name="T10" fmla="*/ 81 w 108"/>
                      <a:gd name="T11" fmla="*/ 30 h 217"/>
                      <a:gd name="T12" fmla="*/ 32 w 108"/>
                      <a:gd name="T13" fmla="*/ 65 h 217"/>
                      <a:gd name="T14" fmla="*/ 0 w 108"/>
                      <a:gd name="T15" fmla="*/ 97 h 217"/>
                      <a:gd name="T16" fmla="*/ 5 w 108"/>
                      <a:gd name="T17" fmla="*/ 121 h 217"/>
                      <a:gd name="T18" fmla="*/ 4 w 108"/>
                      <a:gd name="T19" fmla="*/ 154 h 217"/>
                      <a:gd name="T20" fmla="*/ 4 w 108"/>
                      <a:gd name="T21" fmla="*/ 186 h 217"/>
                      <a:gd name="T22" fmla="*/ 43 w 108"/>
                      <a:gd name="T23" fmla="*/ 217 h 2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8" h="217">
                        <a:moveTo>
                          <a:pt x="43" y="217"/>
                        </a:moveTo>
                        <a:lnTo>
                          <a:pt x="22" y="171"/>
                        </a:lnTo>
                        <a:lnTo>
                          <a:pt x="26" y="104"/>
                        </a:lnTo>
                        <a:lnTo>
                          <a:pt x="60" y="52"/>
                        </a:lnTo>
                        <a:lnTo>
                          <a:pt x="108" y="0"/>
                        </a:lnTo>
                        <a:lnTo>
                          <a:pt x="81" y="30"/>
                        </a:lnTo>
                        <a:lnTo>
                          <a:pt x="32" y="65"/>
                        </a:lnTo>
                        <a:lnTo>
                          <a:pt x="0" y="97"/>
                        </a:lnTo>
                        <a:lnTo>
                          <a:pt x="5" y="121"/>
                        </a:lnTo>
                        <a:lnTo>
                          <a:pt x="4" y="154"/>
                        </a:lnTo>
                        <a:lnTo>
                          <a:pt x="4" y="186"/>
                        </a:lnTo>
                        <a:lnTo>
                          <a:pt x="43" y="217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21"/>
                  <p:cNvSpPr>
                    <a:spLocks/>
                  </p:cNvSpPr>
                  <p:nvPr/>
                </p:nvSpPr>
                <p:spPr bwMode="auto">
                  <a:xfrm>
                    <a:off x="1171" y="2886"/>
                    <a:ext cx="37" cy="87"/>
                  </a:xfrm>
                  <a:custGeom>
                    <a:avLst/>
                    <a:gdLst>
                      <a:gd name="T0" fmla="*/ 33 w 74"/>
                      <a:gd name="T1" fmla="*/ 144 h 174"/>
                      <a:gd name="T2" fmla="*/ 0 w 74"/>
                      <a:gd name="T3" fmla="*/ 90 h 174"/>
                      <a:gd name="T4" fmla="*/ 12 w 74"/>
                      <a:gd name="T5" fmla="*/ 53 h 174"/>
                      <a:gd name="T6" fmla="*/ 42 w 74"/>
                      <a:gd name="T7" fmla="*/ 0 h 174"/>
                      <a:gd name="T8" fmla="*/ 17 w 74"/>
                      <a:gd name="T9" fmla="*/ 92 h 174"/>
                      <a:gd name="T10" fmla="*/ 36 w 74"/>
                      <a:gd name="T11" fmla="*/ 132 h 174"/>
                      <a:gd name="T12" fmla="*/ 74 w 74"/>
                      <a:gd name="T13" fmla="*/ 174 h 174"/>
                      <a:gd name="T14" fmla="*/ 33 w 74"/>
                      <a:gd name="T15" fmla="*/ 144 h 1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74" h="174">
                        <a:moveTo>
                          <a:pt x="33" y="144"/>
                        </a:moveTo>
                        <a:lnTo>
                          <a:pt x="0" y="90"/>
                        </a:lnTo>
                        <a:lnTo>
                          <a:pt x="12" y="53"/>
                        </a:lnTo>
                        <a:lnTo>
                          <a:pt x="42" y="0"/>
                        </a:lnTo>
                        <a:lnTo>
                          <a:pt x="17" y="92"/>
                        </a:lnTo>
                        <a:lnTo>
                          <a:pt x="36" y="132"/>
                        </a:lnTo>
                        <a:lnTo>
                          <a:pt x="74" y="174"/>
                        </a:lnTo>
                        <a:lnTo>
                          <a:pt x="33" y="144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22"/>
                  <p:cNvSpPr>
                    <a:spLocks/>
                  </p:cNvSpPr>
                  <p:nvPr/>
                </p:nvSpPr>
                <p:spPr bwMode="auto">
                  <a:xfrm>
                    <a:off x="1201" y="2756"/>
                    <a:ext cx="49" cy="86"/>
                  </a:xfrm>
                  <a:custGeom>
                    <a:avLst/>
                    <a:gdLst>
                      <a:gd name="T0" fmla="*/ 99 w 99"/>
                      <a:gd name="T1" fmla="*/ 0 h 171"/>
                      <a:gd name="T2" fmla="*/ 52 w 99"/>
                      <a:gd name="T3" fmla="*/ 42 h 171"/>
                      <a:gd name="T4" fmla="*/ 14 w 99"/>
                      <a:gd name="T5" fmla="*/ 83 h 171"/>
                      <a:gd name="T6" fmla="*/ 6 w 99"/>
                      <a:gd name="T7" fmla="*/ 122 h 171"/>
                      <a:gd name="T8" fmla="*/ 0 w 99"/>
                      <a:gd name="T9" fmla="*/ 171 h 171"/>
                      <a:gd name="T10" fmla="*/ 16 w 99"/>
                      <a:gd name="T11" fmla="*/ 130 h 171"/>
                      <a:gd name="T12" fmla="*/ 31 w 99"/>
                      <a:gd name="T13" fmla="*/ 87 h 171"/>
                      <a:gd name="T14" fmla="*/ 72 w 99"/>
                      <a:gd name="T15" fmla="*/ 37 h 171"/>
                      <a:gd name="T16" fmla="*/ 99 w 99"/>
                      <a:gd name="T17" fmla="*/ 0 h 1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9" h="171">
                        <a:moveTo>
                          <a:pt x="99" y="0"/>
                        </a:moveTo>
                        <a:lnTo>
                          <a:pt x="52" y="42"/>
                        </a:lnTo>
                        <a:lnTo>
                          <a:pt x="14" y="83"/>
                        </a:lnTo>
                        <a:lnTo>
                          <a:pt x="6" y="122"/>
                        </a:lnTo>
                        <a:lnTo>
                          <a:pt x="0" y="171"/>
                        </a:lnTo>
                        <a:lnTo>
                          <a:pt x="16" y="130"/>
                        </a:lnTo>
                        <a:lnTo>
                          <a:pt x="31" y="87"/>
                        </a:lnTo>
                        <a:lnTo>
                          <a:pt x="72" y="37"/>
                        </a:lnTo>
                        <a:lnTo>
                          <a:pt x="99" y="0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23"/>
                  <p:cNvSpPr>
                    <a:spLocks/>
                  </p:cNvSpPr>
                  <p:nvPr/>
                </p:nvSpPr>
                <p:spPr bwMode="auto">
                  <a:xfrm>
                    <a:off x="1195" y="2917"/>
                    <a:ext cx="28" cy="56"/>
                  </a:xfrm>
                  <a:custGeom>
                    <a:avLst/>
                    <a:gdLst>
                      <a:gd name="T0" fmla="*/ 21 w 57"/>
                      <a:gd name="T1" fmla="*/ 112 h 112"/>
                      <a:gd name="T2" fmla="*/ 7 w 57"/>
                      <a:gd name="T3" fmla="*/ 78 h 112"/>
                      <a:gd name="T4" fmla="*/ 0 w 57"/>
                      <a:gd name="T5" fmla="*/ 53 h 112"/>
                      <a:gd name="T6" fmla="*/ 16 w 57"/>
                      <a:gd name="T7" fmla="*/ 23 h 112"/>
                      <a:gd name="T8" fmla="*/ 50 w 57"/>
                      <a:gd name="T9" fmla="*/ 0 h 112"/>
                      <a:gd name="T10" fmla="*/ 31 w 57"/>
                      <a:gd name="T11" fmla="*/ 32 h 112"/>
                      <a:gd name="T12" fmla="*/ 18 w 57"/>
                      <a:gd name="T13" fmla="*/ 64 h 112"/>
                      <a:gd name="T14" fmla="*/ 36 w 57"/>
                      <a:gd name="T15" fmla="*/ 78 h 112"/>
                      <a:gd name="T16" fmla="*/ 57 w 57"/>
                      <a:gd name="T17" fmla="*/ 47 h 112"/>
                      <a:gd name="T18" fmla="*/ 47 w 57"/>
                      <a:gd name="T19" fmla="*/ 71 h 112"/>
                      <a:gd name="T20" fmla="*/ 21 w 57"/>
                      <a:gd name="T21" fmla="*/ 112 h 1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57" h="112">
                        <a:moveTo>
                          <a:pt x="21" y="112"/>
                        </a:moveTo>
                        <a:lnTo>
                          <a:pt x="7" y="78"/>
                        </a:lnTo>
                        <a:lnTo>
                          <a:pt x="0" y="53"/>
                        </a:lnTo>
                        <a:lnTo>
                          <a:pt x="16" y="23"/>
                        </a:lnTo>
                        <a:lnTo>
                          <a:pt x="50" y="0"/>
                        </a:lnTo>
                        <a:lnTo>
                          <a:pt x="31" y="32"/>
                        </a:lnTo>
                        <a:lnTo>
                          <a:pt x="18" y="64"/>
                        </a:lnTo>
                        <a:lnTo>
                          <a:pt x="36" y="78"/>
                        </a:lnTo>
                        <a:lnTo>
                          <a:pt x="57" y="47"/>
                        </a:lnTo>
                        <a:lnTo>
                          <a:pt x="47" y="71"/>
                        </a:lnTo>
                        <a:lnTo>
                          <a:pt x="21" y="112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3" name="Group 24"/>
              <p:cNvGrpSpPr>
                <a:grpSpLocks/>
              </p:cNvGrpSpPr>
              <p:nvPr/>
            </p:nvGrpSpPr>
            <p:grpSpPr bwMode="auto">
              <a:xfrm>
                <a:off x="1549" y="3046"/>
                <a:ext cx="240" cy="129"/>
                <a:chOff x="1549" y="3046"/>
                <a:chExt cx="240" cy="129"/>
              </a:xfrm>
            </p:grpSpPr>
            <p:sp>
              <p:nvSpPr>
                <p:cNvPr id="44" name="Freeform 25"/>
                <p:cNvSpPr>
                  <a:spLocks/>
                </p:cNvSpPr>
                <p:nvPr/>
              </p:nvSpPr>
              <p:spPr bwMode="auto">
                <a:xfrm>
                  <a:off x="1549" y="3046"/>
                  <a:ext cx="240" cy="129"/>
                </a:xfrm>
                <a:custGeom>
                  <a:avLst/>
                  <a:gdLst>
                    <a:gd name="T0" fmla="*/ 30 w 480"/>
                    <a:gd name="T1" fmla="*/ 63 h 259"/>
                    <a:gd name="T2" fmla="*/ 117 w 480"/>
                    <a:gd name="T3" fmla="*/ 67 h 259"/>
                    <a:gd name="T4" fmla="*/ 176 w 480"/>
                    <a:gd name="T5" fmla="*/ 66 h 259"/>
                    <a:gd name="T6" fmla="*/ 250 w 480"/>
                    <a:gd name="T7" fmla="*/ 31 h 259"/>
                    <a:gd name="T8" fmla="*/ 309 w 480"/>
                    <a:gd name="T9" fmla="*/ 4 h 259"/>
                    <a:gd name="T10" fmla="*/ 363 w 480"/>
                    <a:gd name="T11" fmla="*/ 0 h 259"/>
                    <a:gd name="T12" fmla="*/ 387 w 480"/>
                    <a:gd name="T13" fmla="*/ 25 h 259"/>
                    <a:gd name="T14" fmla="*/ 425 w 480"/>
                    <a:gd name="T15" fmla="*/ 43 h 259"/>
                    <a:gd name="T16" fmla="*/ 469 w 480"/>
                    <a:gd name="T17" fmla="*/ 46 h 259"/>
                    <a:gd name="T18" fmla="*/ 480 w 480"/>
                    <a:gd name="T19" fmla="*/ 67 h 259"/>
                    <a:gd name="T20" fmla="*/ 473 w 480"/>
                    <a:gd name="T21" fmla="*/ 117 h 259"/>
                    <a:gd name="T22" fmla="*/ 465 w 480"/>
                    <a:gd name="T23" fmla="*/ 149 h 259"/>
                    <a:gd name="T24" fmla="*/ 444 w 480"/>
                    <a:gd name="T25" fmla="*/ 175 h 259"/>
                    <a:gd name="T26" fmla="*/ 413 w 480"/>
                    <a:gd name="T27" fmla="*/ 207 h 259"/>
                    <a:gd name="T28" fmla="*/ 397 w 480"/>
                    <a:gd name="T29" fmla="*/ 238 h 259"/>
                    <a:gd name="T30" fmla="*/ 375 w 480"/>
                    <a:gd name="T31" fmla="*/ 256 h 259"/>
                    <a:gd name="T32" fmla="*/ 357 w 480"/>
                    <a:gd name="T33" fmla="*/ 259 h 259"/>
                    <a:gd name="T34" fmla="*/ 330 w 480"/>
                    <a:gd name="T35" fmla="*/ 233 h 259"/>
                    <a:gd name="T36" fmla="*/ 311 w 480"/>
                    <a:gd name="T37" fmla="*/ 243 h 259"/>
                    <a:gd name="T38" fmla="*/ 284 w 480"/>
                    <a:gd name="T39" fmla="*/ 244 h 259"/>
                    <a:gd name="T40" fmla="*/ 264 w 480"/>
                    <a:gd name="T41" fmla="*/ 206 h 259"/>
                    <a:gd name="T42" fmla="*/ 252 w 480"/>
                    <a:gd name="T43" fmla="*/ 212 h 259"/>
                    <a:gd name="T44" fmla="*/ 232 w 480"/>
                    <a:gd name="T45" fmla="*/ 212 h 259"/>
                    <a:gd name="T46" fmla="*/ 224 w 480"/>
                    <a:gd name="T47" fmla="*/ 191 h 259"/>
                    <a:gd name="T48" fmla="*/ 202 w 480"/>
                    <a:gd name="T49" fmla="*/ 206 h 259"/>
                    <a:gd name="T50" fmla="*/ 181 w 480"/>
                    <a:gd name="T51" fmla="*/ 218 h 259"/>
                    <a:gd name="T52" fmla="*/ 158 w 480"/>
                    <a:gd name="T53" fmla="*/ 206 h 259"/>
                    <a:gd name="T54" fmla="*/ 151 w 480"/>
                    <a:gd name="T55" fmla="*/ 186 h 259"/>
                    <a:gd name="T56" fmla="*/ 149 w 480"/>
                    <a:gd name="T57" fmla="*/ 163 h 259"/>
                    <a:gd name="T58" fmla="*/ 110 w 480"/>
                    <a:gd name="T59" fmla="*/ 168 h 259"/>
                    <a:gd name="T60" fmla="*/ 81 w 480"/>
                    <a:gd name="T61" fmla="*/ 175 h 259"/>
                    <a:gd name="T62" fmla="*/ 74 w 480"/>
                    <a:gd name="T63" fmla="*/ 159 h 259"/>
                    <a:gd name="T64" fmla="*/ 50 w 480"/>
                    <a:gd name="T65" fmla="*/ 159 h 259"/>
                    <a:gd name="T66" fmla="*/ 14 w 480"/>
                    <a:gd name="T67" fmla="*/ 134 h 259"/>
                    <a:gd name="T68" fmla="*/ 0 w 480"/>
                    <a:gd name="T69" fmla="*/ 104 h 259"/>
                    <a:gd name="T70" fmla="*/ 7 w 480"/>
                    <a:gd name="T71" fmla="*/ 91 h 259"/>
                    <a:gd name="T72" fmla="*/ 2 w 480"/>
                    <a:gd name="T73" fmla="*/ 66 h 259"/>
                    <a:gd name="T74" fmla="*/ 30 w 480"/>
                    <a:gd name="T75" fmla="*/ 63 h 2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480" h="259">
                      <a:moveTo>
                        <a:pt x="30" y="63"/>
                      </a:moveTo>
                      <a:lnTo>
                        <a:pt x="117" y="67"/>
                      </a:lnTo>
                      <a:lnTo>
                        <a:pt x="176" y="66"/>
                      </a:lnTo>
                      <a:lnTo>
                        <a:pt x="250" y="31"/>
                      </a:lnTo>
                      <a:lnTo>
                        <a:pt x="309" y="4"/>
                      </a:lnTo>
                      <a:lnTo>
                        <a:pt x="363" y="0"/>
                      </a:lnTo>
                      <a:lnTo>
                        <a:pt x="387" y="25"/>
                      </a:lnTo>
                      <a:lnTo>
                        <a:pt x="425" y="43"/>
                      </a:lnTo>
                      <a:lnTo>
                        <a:pt x="469" y="46"/>
                      </a:lnTo>
                      <a:lnTo>
                        <a:pt x="480" y="67"/>
                      </a:lnTo>
                      <a:lnTo>
                        <a:pt x="473" y="117"/>
                      </a:lnTo>
                      <a:lnTo>
                        <a:pt x="465" y="149"/>
                      </a:lnTo>
                      <a:lnTo>
                        <a:pt x="444" y="175"/>
                      </a:lnTo>
                      <a:lnTo>
                        <a:pt x="413" y="207"/>
                      </a:lnTo>
                      <a:lnTo>
                        <a:pt x="397" y="238"/>
                      </a:lnTo>
                      <a:lnTo>
                        <a:pt x="375" y="256"/>
                      </a:lnTo>
                      <a:lnTo>
                        <a:pt x="357" y="259"/>
                      </a:lnTo>
                      <a:lnTo>
                        <a:pt x="330" y="233"/>
                      </a:lnTo>
                      <a:lnTo>
                        <a:pt x="311" y="243"/>
                      </a:lnTo>
                      <a:lnTo>
                        <a:pt x="284" y="244"/>
                      </a:lnTo>
                      <a:lnTo>
                        <a:pt x="264" y="206"/>
                      </a:lnTo>
                      <a:lnTo>
                        <a:pt x="252" y="212"/>
                      </a:lnTo>
                      <a:lnTo>
                        <a:pt x="232" y="212"/>
                      </a:lnTo>
                      <a:lnTo>
                        <a:pt x="224" y="191"/>
                      </a:lnTo>
                      <a:lnTo>
                        <a:pt x="202" y="206"/>
                      </a:lnTo>
                      <a:lnTo>
                        <a:pt x="181" y="218"/>
                      </a:lnTo>
                      <a:lnTo>
                        <a:pt x="158" y="206"/>
                      </a:lnTo>
                      <a:lnTo>
                        <a:pt x="151" y="186"/>
                      </a:lnTo>
                      <a:lnTo>
                        <a:pt x="149" y="163"/>
                      </a:lnTo>
                      <a:lnTo>
                        <a:pt x="110" y="168"/>
                      </a:lnTo>
                      <a:lnTo>
                        <a:pt x="81" y="175"/>
                      </a:lnTo>
                      <a:lnTo>
                        <a:pt x="74" y="159"/>
                      </a:lnTo>
                      <a:lnTo>
                        <a:pt x="50" y="159"/>
                      </a:lnTo>
                      <a:lnTo>
                        <a:pt x="14" y="134"/>
                      </a:lnTo>
                      <a:lnTo>
                        <a:pt x="0" y="104"/>
                      </a:lnTo>
                      <a:lnTo>
                        <a:pt x="7" y="91"/>
                      </a:lnTo>
                      <a:lnTo>
                        <a:pt x="2" y="66"/>
                      </a:lnTo>
                      <a:lnTo>
                        <a:pt x="30" y="63"/>
                      </a:lnTo>
                      <a:close/>
                    </a:path>
                  </a:pathLst>
                </a:custGeom>
                <a:solidFill>
                  <a:srgbClr val="C0804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5" name="Group 26"/>
                <p:cNvGrpSpPr>
                  <a:grpSpLocks/>
                </p:cNvGrpSpPr>
                <p:nvPr/>
              </p:nvGrpSpPr>
              <p:grpSpPr bwMode="auto">
                <a:xfrm>
                  <a:off x="1585" y="3067"/>
                  <a:ext cx="180" cy="98"/>
                  <a:chOff x="1585" y="3067"/>
                  <a:chExt cx="180" cy="98"/>
                </a:xfrm>
              </p:grpSpPr>
              <p:sp>
                <p:nvSpPr>
                  <p:cNvPr id="46" name="Freeform 27"/>
                  <p:cNvSpPr>
                    <a:spLocks/>
                  </p:cNvSpPr>
                  <p:nvPr/>
                </p:nvSpPr>
                <p:spPr bwMode="auto">
                  <a:xfrm>
                    <a:off x="1585" y="3097"/>
                    <a:ext cx="55" cy="28"/>
                  </a:xfrm>
                  <a:custGeom>
                    <a:avLst/>
                    <a:gdLst>
                      <a:gd name="T0" fmla="*/ 0 w 110"/>
                      <a:gd name="T1" fmla="*/ 55 h 55"/>
                      <a:gd name="T2" fmla="*/ 58 w 110"/>
                      <a:gd name="T3" fmla="*/ 40 h 55"/>
                      <a:gd name="T4" fmla="*/ 110 w 110"/>
                      <a:gd name="T5" fmla="*/ 0 h 55"/>
                      <a:gd name="T6" fmla="*/ 90 w 110"/>
                      <a:gd name="T7" fmla="*/ 30 h 55"/>
                      <a:gd name="T8" fmla="*/ 67 w 110"/>
                      <a:gd name="T9" fmla="*/ 50 h 55"/>
                      <a:gd name="T10" fmla="*/ 0 w 110"/>
                      <a:gd name="T11" fmla="*/ 55 h 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0" h="55">
                        <a:moveTo>
                          <a:pt x="0" y="55"/>
                        </a:moveTo>
                        <a:lnTo>
                          <a:pt x="58" y="40"/>
                        </a:lnTo>
                        <a:lnTo>
                          <a:pt x="110" y="0"/>
                        </a:lnTo>
                        <a:lnTo>
                          <a:pt x="90" y="30"/>
                        </a:lnTo>
                        <a:lnTo>
                          <a:pt x="67" y="50"/>
                        </a:lnTo>
                        <a:lnTo>
                          <a:pt x="0" y="55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28"/>
                  <p:cNvSpPr>
                    <a:spLocks/>
                  </p:cNvSpPr>
                  <p:nvPr/>
                </p:nvSpPr>
                <p:spPr bwMode="auto">
                  <a:xfrm>
                    <a:off x="1659" y="3067"/>
                    <a:ext cx="44" cy="78"/>
                  </a:xfrm>
                  <a:custGeom>
                    <a:avLst/>
                    <a:gdLst>
                      <a:gd name="T0" fmla="*/ 0 w 88"/>
                      <a:gd name="T1" fmla="*/ 157 h 157"/>
                      <a:gd name="T2" fmla="*/ 31 w 88"/>
                      <a:gd name="T3" fmla="*/ 103 h 157"/>
                      <a:gd name="T4" fmla="*/ 88 w 88"/>
                      <a:gd name="T5" fmla="*/ 0 h 157"/>
                      <a:gd name="T6" fmla="*/ 71 w 88"/>
                      <a:gd name="T7" fmla="*/ 57 h 157"/>
                      <a:gd name="T8" fmla="*/ 59 w 88"/>
                      <a:gd name="T9" fmla="*/ 106 h 157"/>
                      <a:gd name="T10" fmla="*/ 0 w 88"/>
                      <a:gd name="T11" fmla="*/ 157 h 1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88" h="157">
                        <a:moveTo>
                          <a:pt x="0" y="157"/>
                        </a:moveTo>
                        <a:lnTo>
                          <a:pt x="31" y="103"/>
                        </a:lnTo>
                        <a:lnTo>
                          <a:pt x="88" y="0"/>
                        </a:lnTo>
                        <a:lnTo>
                          <a:pt x="71" y="57"/>
                        </a:lnTo>
                        <a:lnTo>
                          <a:pt x="59" y="106"/>
                        </a:lnTo>
                        <a:lnTo>
                          <a:pt x="0" y="157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29"/>
                  <p:cNvSpPr>
                    <a:spLocks/>
                  </p:cNvSpPr>
                  <p:nvPr/>
                </p:nvSpPr>
                <p:spPr bwMode="auto">
                  <a:xfrm>
                    <a:off x="1711" y="3069"/>
                    <a:ext cx="32" cy="96"/>
                  </a:xfrm>
                  <a:custGeom>
                    <a:avLst/>
                    <a:gdLst>
                      <a:gd name="T0" fmla="*/ 0 w 65"/>
                      <a:gd name="T1" fmla="*/ 192 h 192"/>
                      <a:gd name="T2" fmla="*/ 48 w 65"/>
                      <a:gd name="T3" fmla="*/ 150 h 192"/>
                      <a:gd name="T4" fmla="*/ 46 w 65"/>
                      <a:gd name="T5" fmla="*/ 59 h 192"/>
                      <a:gd name="T6" fmla="*/ 15 w 65"/>
                      <a:gd name="T7" fmla="*/ 0 h 192"/>
                      <a:gd name="T8" fmla="*/ 53 w 65"/>
                      <a:gd name="T9" fmla="*/ 57 h 192"/>
                      <a:gd name="T10" fmla="*/ 65 w 65"/>
                      <a:gd name="T11" fmla="*/ 116 h 192"/>
                      <a:gd name="T12" fmla="*/ 63 w 65"/>
                      <a:gd name="T13" fmla="*/ 166 h 192"/>
                      <a:gd name="T14" fmla="*/ 0 w 65"/>
                      <a:gd name="T15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5" h="192">
                        <a:moveTo>
                          <a:pt x="0" y="192"/>
                        </a:moveTo>
                        <a:lnTo>
                          <a:pt x="48" y="150"/>
                        </a:lnTo>
                        <a:lnTo>
                          <a:pt x="46" y="59"/>
                        </a:lnTo>
                        <a:lnTo>
                          <a:pt x="15" y="0"/>
                        </a:lnTo>
                        <a:lnTo>
                          <a:pt x="53" y="57"/>
                        </a:lnTo>
                        <a:lnTo>
                          <a:pt x="65" y="116"/>
                        </a:lnTo>
                        <a:lnTo>
                          <a:pt x="63" y="166"/>
                        </a:lnTo>
                        <a:lnTo>
                          <a:pt x="0" y="192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30"/>
                  <p:cNvSpPr>
                    <a:spLocks/>
                  </p:cNvSpPr>
                  <p:nvPr/>
                </p:nvSpPr>
                <p:spPr bwMode="auto">
                  <a:xfrm>
                    <a:off x="1756" y="3099"/>
                    <a:ext cx="9" cy="37"/>
                  </a:xfrm>
                  <a:custGeom>
                    <a:avLst/>
                    <a:gdLst>
                      <a:gd name="T0" fmla="*/ 0 w 19"/>
                      <a:gd name="T1" fmla="*/ 0 h 74"/>
                      <a:gd name="T2" fmla="*/ 19 w 19"/>
                      <a:gd name="T3" fmla="*/ 51 h 74"/>
                      <a:gd name="T4" fmla="*/ 12 w 19"/>
                      <a:gd name="T5" fmla="*/ 74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" h="74">
                        <a:moveTo>
                          <a:pt x="0" y="0"/>
                        </a:moveTo>
                        <a:lnTo>
                          <a:pt x="19" y="51"/>
                        </a:lnTo>
                        <a:lnTo>
                          <a:pt x="12" y="74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0" name="Group 31"/>
            <p:cNvGrpSpPr>
              <a:grpSpLocks/>
            </p:cNvGrpSpPr>
            <p:nvPr/>
          </p:nvGrpSpPr>
          <p:grpSpPr bwMode="auto">
            <a:xfrm>
              <a:off x="4002" y="3210"/>
              <a:ext cx="1274" cy="818"/>
              <a:chOff x="884" y="3323"/>
              <a:chExt cx="824" cy="610"/>
            </a:xfrm>
          </p:grpSpPr>
          <p:sp>
            <p:nvSpPr>
              <p:cNvPr id="32" name="Freeform 32"/>
              <p:cNvSpPr>
                <a:spLocks/>
              </p:cNvSpPr>
              <p:nvPr/>
            </p:nvSpPr>
            <p:spPr bwMode="auto">
              <a:xfrm>
                <a:off x="884" y="3323"/>
                <a:ext cx="824" cy="610"/>
              </a:xfrm>
              <a:custGeom>
                <a:avLst/>
                <a:gdLst>
                  <a:gd name="T0" fmla="*/ 439 w 1648"/>
                  <a:gd name="T1" fmla="*/ 586 h 1220"/>
                  <a:gd name="T2" fmla="*/ 531 w 1648"/>
                  <a:gd name="T3" fmla="*/ 627 h 1220"/>
                  <a:gd name="T4" fmla="*/ 568 w 1648"/>
                  <a:gd name="T5" fmla="*/ 573 h 1220"/>
                  <a:gd name="T6" fmla="*/ 626 w 1648"/>
                  <a:gd name="T7" fmla="*/ 498 h 1220"/>
                  <a:gd name="T8" fmla="*/ 696 w 1648"/>
                  <a:gd name="T9" fmla="*/ 422 h 1220"/>
                  <a:gd name="T10" fmla="*/ 788 w 1648"/>
                  <a:gd name="T11" fmla="*/ 350 h 1220"/>
                  <a:gd name="T12" fmla="*/ 902 w 1648"/>
                  <a:gd name="T13" fmla="*/ 268 h 1220"/>
                  <a:gd name="T14" fmla="*/ 1039 w 1648"/>
                  <a:gd name="T15" fmla="*/ 189 h 1220"/>
                  <a:gd name="T16" fmla="*/ 1188 w 1648"/>
                  <a:gd name="T17" fmla="*/ 101 h 1220"/>
                  <a:gd name="T18" fmla="*/ 1353 w 1648"/>
                  <a:gd name="T19" fmla="*/ 4 h 1220"/>
                  <a:gd name="T20" fmla="*/ 1416 w 1648"/>
                  <a:gd name="T21" fmla="*/ 0 h 1220"/>
                  <a:gd name="T22" fmla="*/ 1492 w 1648"/>
                  <a:gd name="T23" fmla="*/ 34 h 1220"/>
                  <a:gd name="T24" fmla="*/ 1560 w 1648"/>
                  <a:gd name="T25" fmla="*/ 117 h 1220"/>
                  <a:gd name="T26" fmla="*/ 1608 w 1648"/>
                  <a:gd name="T27" fmla="*/ 226 h 1220"/>
                  <a:gd name="T28" fmla="*/ 1631 w 1648"/>
                  <a:gd name="T29" fmla="*/ 350 h 1220"/>
                  <a:gd name="T30" fmla="*/ 1648 w 1648"/>
                  <a:gd name="T31" fmla="*/ 541 h 1220"/>
                  <a:gd name="T32" fmla="*/ 1642 w 1648"/>
                  <a:gd name="T33" fmla="*/ 663 h 1220"/>
                  <a:gd name="T34" fmla="*/ 1615 w 1648"/>
                  <a:gd name="T35" fmla="*/ 818 h 1220"/>
                  <a:gd name="T36" fmla="*/ 1563 w 1648"/>
                  <a:gd name="T37" fmla="*/ 969 h 1220"/>
                  <a:gd name="T38" fmla="*/ 1498 w 1648"/>
                  <a:gd name="T39" fmla="*/ 1108 h 1220"/>
                  <a:gd name="T40" fmla="*/ 1424 w 1648"/>
                  <a:gd name="T41" fmla="*/ 1220 h 1220"/>
                  <a:gd name="T42" fmla="*/ 0 w 1648"/>
                  <a:gd name="T43" fmla="*/ 1220 h 1220"/>
                  <a:gd name="T44" fmla="*/ 127 w 1648"/>
                  <a:gd name="T45" fmla="*/ 941 h 1220"/>
                  <a:gd name="T46" fmla="*/ 199 w 1648"/>
                  <a:gd name="T47" fmla="*/ 974 h 1220"/>
                  <a:gd name="T48" fmla="*/ 271 w 1648"/>
                  <a:gd name="T49" fmla="*/ 919 h 1220"/>
                  <a:gd name="T50" fmla="*/ 343 w 1648"/>
                  <a:gd name="T51" fmla="*/ 854 h 1220"/>
                  <a:gd name="T52" fmla="*/ 375 w 1648"/>
                  <a:gd name="T53" fmla="*/ 814 h 1220"/>
                  <a:gd name="T54" fmla="*/ 415 w 1648"/>
                  <a:gd name="T55" fmla="*/ 743 h 1220"/>
                  <a:gd name="T56" fmla="*/ 439 w 1648"/>
                  <a:gd name="T57" fmla="*/ 586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48" h="1220">
                    <a:moveTo>
                      <a:pt x="439" y="586"/>
                    </a:moveTo>
                    <a:lnTo>
                      <a:pt x="531" y="627"/>
                    </a:lnTo>
                    <a:lnTo>
                      <a:pt x="568" y="573"/>
                    </a:lnTo>
                    <a:lnTo>
                      <a:pt x="626" y="498"/>
                    </a:lnTo>
                    <a:lnTo>
                      <a:pt x="696" y="422"/>
                    </a:lnTo>
                    <a:lnTo>
                      <a:pt x="788" y="350"/>
                    </a:lnTo>
                    <a:lnTo>
                      <a:pt x="902" y="268"/>
                    </a:lnTo>
                    <a:lnTo>
                      <a:pt x="1039" y="189"/>
                    </a:lnTo>
                    <a:lnTo>
                      <a:pt x="1188" y="101"/>
                    </a:lnTo>
                    <a:lnTo>
                      <a:pt x="1353" y="4"/>
                    </a:lnTo>
                    <a:lnTo>
                      <a:pt x="1416" y="0"/>
                    </a:lnTo>
                    <a:lnTo>
                      <a:pt x="1492" y="34"/>
                    </a:lnTo>
                    <a:lnTo>
                      <a:pt x="1560" y="117"/>
                    </a:lnTo>
                    <a:lnTo>
                      <a:pt x="1608" y="226"/>
                    </a:lnTo>
                    <a:lnTo>
                      <a:pt x="1631" y="350"/>
                    </a:lnTo>
                    <a:lnTo>
                      <a:pt x="1648" y="541"/>
                    </a:lnTo>
                    <a:lnTo>
                      <a:pt x="1642" y="663"/>
                    </a:lnTo>
                    <a:lnTo>
                      <a:pt x="1615" y="818"/>
                    </a:lnTo>
                    <a:lnTo>
                      <a:pt x="1563" y="969"/>
                    </a:lnTo>
                    <a:lnTo>
                      <a:pt x="1498" y="1108"/>
                    </a:lnTo>
                    <a:lnTo>
                      <a:pt x="1424" y="1220"/>
                    </a:lnTo>
                    <a:lnTo>
                      <a:pt x="0" y="1220"/>
                    </a:lnTo>
                    <a:lnTo>
                      <a:pt x="127" y="941"/>
                    </a:lnTo>
                    <a:lnTo>
                      <a:pt x="199" y="974"/>
                    </a:lnTo>
                    <a:lnTo>
                      <a:pt x="271" y="919"/>
                    </a:lnTo>
                    <a:lnTo>
                      <a:pt x="343" y="854"/>
                    </a:lnTo>
                    <a:lnTo>
                      <a:pt x="375" y="814"/>
                    </a:lnTo>
                    <a:lnTo>
                      <a:pt x="415" y="743"/>
                    </a:lnTo>
                    <a:lnTo>
                      <a:pt x="439" y="586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3" name="Group 33"/>
              <p:cNvGrpSpPr>
                <a:grpSpLocks/>
              </p:cNvGrpSpPr>
              <p:nvPr/>
            </p:nvGrpSpPr>
            <p:grpSpPr bwMode="auto">
              <a:xfrm>
                <a:off x="1130" y="3517"/>
                <a:ext cx="333" cy="320"/>
                <a:chOff x="1130" y="3517"/>
                <a:chExt cx="333" cy="320"/>
              </a:xfrm>
            </p:grpSpPr>
            <p:sp>
              <p:nvSpPr>
                <p:cNvPr id="40" name="Freeform 34"/>
                <p:cNvSpPr>
                  <a:spLocks/>
                </p:cNvSpPr>
                <p:nvPr/>
              </p:nvSpPr>
              <p:spPr bwMode="auto">
                <a:xfrm>
                  <a:off x="1130" y="3521"/>
                  <a:ext cx="333" cy="316"/>
                </a:xfrm>
                <a:custGeom>
                  <a:avLst/>
                  <a:gdLst>
                    <a:gd name="T0" fmla="*/ 0 w 667"/>
                    <a:gd name="T1" fmla="*/ 214 h 630"/>
                    <a:gd name="T2" fmla="*/ 32 w 667"/>
                    <a:gd name="T3" fmla="*/ 239 h 630"/>
                    <a:gd name="T4" fmla="*/ 63 w 667"/>
                    <a:gd name="T5" fmla="*/ 258 h 630"/>
                    <a:gd name="T6" fmla="*/ 131 w 667"/>
                    <a:gd name="T7" fmla="*/ 306 h 630"/>
                    <a:gd name="T8" fmla="*/ 188 w 667"/>
                    <a:gd name="T9" fmla="*/ 354 h 630"/>
                    <a:gd name="T10" fmla="*/ 223 w 667"/>
                    <a:gd name="T11" fmla="*/ 394 h 630"/>
                    <a:gd name="T12" fmla="*/ 260 w 667"/>
                    <a:gd name="T13" fmla="*/ 442 h 630"/>
                    <a:gd name="T14" fmla="*/ 264 w 667"/>
                    <a:gd name="T15" fmla="*/ 481 h 630"/>
                    <a:gd name="T16" fmla="*/ 296 w 667"/>
                    <a:gd name="T17" fmla="*/ 476 h 630"/>
                    <a:gd name="T18" fmla="*/ 304 w 667"/>
                    <a:gd name="T19" fmla="*/ 494 h 630"/>
                    <a:gd name="T20" fmla="*/ 323 w 667"/>
                    <a:gd name="T21" fmla="*/ 522 h 630"/>
                    <a:gd name="T22" fmla="*/ 331 w 667"/>
                    <a:gd name="T23" fmla="*/ 538 h 630"/>
                    <a:gd name="T24" fmla="*/ 323 w 667"/>
                    <a:gd name="T25" fmla="*/ 550 h 630"/>
                    <a:gd name="T26" fmla="*/ 352 w 667"/>
                    <a:gd name="T27" fmla="*/ 556 h 630"/>
                    <a:gd name="T28" fmla="*/ 400 w 667"/>
                    <a:gd name="T29" fmla="*/ 590 h 630"/>
                    <a:gd name="T30" fmla="*/ 404 w 667"/>
                    <a:gd name="T31" fmla="*/ 630 h 630"/>
                    <a:gd name="T32" fmla="*/ 409 w 667"/>
                    <a:gd name="T33" fmla="*/ 556 h 630"/>
                    <a:gd name="T34" fmla="*/ 381 w 667"/>
                    <a:gd name="T35" fmla="*/ 534 h 630"/>
                    <a:gd name="T36" fmla="*/ 388 w 667"/>
                    <a:gd name="T37" fmla="*/ 469 h 630"/>
                    <a:gd name="T38" fmla="*/ 388 w 667"/>
                    <a:gd name="T39" fmla="*/ 464 h 630"/>
                    <a:gd name="T40" fmla="*/ 397 w 667"/>
                    <a:gd name="T41" fmla="*/ 433 h 630"/>
                    <a:gd name="T42" fmla="*/ 415 w 667"/>
                    <a:gd name="T43" fmla="*/ 354 h 630"/>
                    <a:gd name="T44" fmla="*/ 443 w 667"/>
                    <a:gd name="T45" fmla="*/ 298 h 630"/>
                    <a:gd name="T46" fmla="*/ 489 w 667"/>
                    <a:gd name="T47" fmla="*/ 267 h 630"/>
                    <a:gd name="T48" fmla="*/ 543 w 667"/>
                    <a:gd name="T49" fmla="*/ 218 h 630"/>
                    <a:gd name="T50" fmla="*/ 615 w 667"/>
                    <a:gd name="T51" fmla="*/ 145 h 630"/>
                    <a:gd name="T52" fmla="*/ 643 w 667"/>
                    <a:gd name="T53" fmla="*/ 84 h 630"/>
                    <a:gd name="T54" fmla="*/ 659 w 667"/>
                    <a:gd name="T55" fmla="*/ 41 h 630"/>
                    <a:gd name="T56" fmla="*/ 667 w 667"/>
                    <a:gd name="T57" fmla="*/ 0 h 630"/>
                    <a:gd name="T58" fmla="*/ 618 w 667"/>
                    <a:gd name="T59" fmla="*/ 92 h 630"/>
                    <a:gd name="T60" fmla="*/ 571 w 667"/>
                    <a:gd name="T61" fmla="*/ 161 h 630"/>
                    <a:gd name="T62" fmla="*/ 507 w 667"/>
                    <a:gd name="T63" fmla="*/ 205 h 630"/>
                    <a:gd name="T64" fmla="*/ 461 w 667"/>
                    <a:gd name="T65" fmla="*/ 230 h 630"/>
                    <a:gd name="T66" fmla="*/ 415 w 667"/>
                    <a:gd name="T67" fmla="*/ 269 h 630"/>
                    <a:gd name="T68" fmla="*/ 368 w 667"/>
                    <a:gd name="T69" fmla="*/ 326 h 630"/>
                    <a:gd name="T70" fmla="*/ 344 w 667"/>
                    <a:gd name="T71" fmla="*/ 369 h 630"/>
                    <a:gd name="T72" fmla="*/ 340 w 667"/>
                    <a:gd name="T73" fmla="*/ 426 h 630"/>
                    <a:gd name="T74" fmla="*/ 331 w 667"/>
                    <a:gd name="T75" fmla="*/ 481 h 630"/>
                    <a:gd name="T76" fmla="*/ 344 w 667"/>
                    <a:gd name="T77" fmla="*/ 497 h 630"/>
                    <a:gd name="T78" fmla="*/ 319 w 667"/>
                    <a:gd name="T79" fmla="*/ 481 h 630"/>
                    <a:gd name="T80" fmla="*/ 313 w 667"/>
                    <a:gd name="T81" fmla="*/ 449 h 630"/>
                    <a:gd name="T82" fmla="*/ 288 w 667"/>
                    <a:gd name="T83" fmla="*/ 454 h 630"/>
                    <a:gd name="T84" fmla="*/ 285 w 667"/>
                    <a:gd name="T85" fmla="*/ 421 h 630"/>
                    <a:gd name="T86" fmla="*/ 239 w 667"/>
                    <a:gd name="T87" fmla="*/ 378 h 630"/>
                    <a:gd name="T88" fmla="*/ 176 w 667"/>
                    <a:gd name="T89" fmla="*/ 322 h 630"/>
                    <a:gd name="T90" fmla="*/ 96 w 667"/>
                    <a:gd name="T91" fmla="*/ 255 h 630"/>
                    <a:gd name="T92" fmla="*/ 0 w 667"/>
                    <a:gd name="T93" fmla="*/ 214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67" h="630">
                      <a:moveTo>
                        <a:pt x="0" y="214"/>
                      </a:moveTo>
                      <a:lnTo>
                        <a:pt x="32" y="239"/>
                      </a:lnTo>
                      <a:lnTo>
                        <a:pt x="63" y="258"/>
                      </a:lnTo>
                      <a:lnTo>
                        <a:pt x="131" y="306"/>
                      </a:lnTo>
                      <a:lnTo>
                        <a:pt x="188" y="354"/>
                      </a:lnTo>
                      <a:lnTo>
                        <a:pt x="223" y="394"/>
                      </a:lnTo>
                      <a:lnTo>
                        <a:pt x="260" y="442"/>
                      </a:lnTo>
                      <a:lnTo>
                        <a:pt x="264" y="481"/>
                      </a:lnTo>
                      <a:lnTo>
                        <a:pt x="296" y="476"/>
                      </a:lnTo>
                      <a:lnTo>
                        <a:pt x="304" y="494"/>
                      </a:lnTo>
                      <a:lnTo>
                        <a:pt x="323" y="522"/>
                      </a:lnTo>
                      <a:lnTo>
                        <a:pt x="331" y="538"/>
                      </a:lnTo>
                      <a:lnTo>
                        <a:pt x="323" y="550"/>
                      </a:lnTo>
                      <a:lnTo>
                        <a:pt x="352" y="556"/>
                      </a:lnTo>
                      <a:lnTo>
                        <a:pt x="400" y="590"/>
                      </a:lnTo>
                      <a:lnTo>
                        <a:pt x="404" y="630"/>
                      </a:lnTo>
                      <a:lnTo>
                        <a:pt x="409" y="556"/>
                      </a:lnTo>
                      <a:lnTo>
                        <a:pt x="381" y="534"/>
                      </a:lnTo>
                      <a:lnTo>
                        <a:pt x="388" y="469"/>
                      </a:lnTo>
                      <a:lnTo>
                        <a:pt x="388" y="464"/>
                      </a:lnTo>
                      <a:lnTo>
                        <a:pt x="397" y="433"/>
                      </a:lnTo>
                      <a:lnTo>
                        <a:pt x="415" y="354"/>
                      </a:lnTo>
                      <a:lnTo>
                        <a:pt x="443" y="298"/>
                      </a:lnTo>
                      <a:lnTo>
                        <a:pt x="489" y="267"/>
                      </a:lnTo>
                      <a:lnTo>
                        <a:pt x="543" y="218"/>
                      </a:lnTo>
                      <a:lnTo>
                        <a:pt x="615" y="145"/>
                      </a:lnTo>
                      <a:lnTo>
                        <a:pt x="643" y="84"/>
                      </a:lnTo>
                      <a:lnTo>
                        <a:pt x="659" y="41"/>
                      </a:lnTo>
                      <a:lnTo>
                        <a:pt x="667" y="0"/>
                      </a:lnTo>
                      <a:lnTo>
                        <a:pt x="618" y="92"/>
                      </a:lnTo>
                      <a:lnTo>
                        <a:pt x="571" y="161"/>
                      </a:lnTo>
                      <a:lnTo>
                        <a:pt x="507" y="205"/>
                      </a:lnTo>
                      <a:lnTo>
                        <a:pt x="461" y="230"/>
                      </a:lnTo>
                      <a:lnTo>
                        <a:pt x="415" y="269"/>
                      </a:lnTo>
                      <a:lnTo>
                        <a:pt x="368" y="326"/>
                      </a:lnTo>
                      <a:lnTo>
                        <a:pt x="344" y="369"/>
                      </a:lnTo>
                      <a:lnTo>
                        <a:pt x="340" y="426"/>
                      </a:lnTo>
                      <a:lnTo>
                        <a:pt x="331" y="481"/>
                      </a:lnTo>
                      <a:lnTo>
                        <a:pt x="344" y="497"/>
                      </a:lnTo>
                      <a:lnTo>
                        <a:pt x="319" y="481"/>
                      </a:lnTo>
                      <a:lnTo>
                        <a:pt x="313" y="449"/>
                      </a:lnTo>
                      <a:lnTo>
                        <a:pt x="288" y="454"/>
                      </a:lnTo>
                      <a:lnTo>
                        <a:pt x="285" y="421"/>
                      </a:lnTo>
                      <a:lnTo>
                        <a:pt x="239" y="378"/>
                      </a:lnTo>
                      <a:lnTo>
                        <a:pt x="176" y="322"/>
                      </a:lnTo>
                      <a:lnTo>
                        <a:pt x="96" y="255"/>
                      </a:lnTo>
                      <a:lnTo>
                        <a:pt x="0" y="21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rgbClr val="00C0E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" name="Freeform 35"/>
                <p:cNvSpPr>
                  <a:spLocks/>
                </p:cNvSpPr>
                <p:nvPr/>
              </p:nvSpPr>
              <p:spPr bwMode="auto">
                <a:xfrm>
                  <a:off x="1132" y="3517"/>
                  <a:ext cx="330" cy="283"/>
                </a:xfrm>
                <a:custGeom>
                  <a:avLst/>
                  <a:gdLst>
                    <a:gd name="T0" fmla="*/ 0 w 661"/>
                    <a:gd name="T1" fmla="*/ 227 h 567"/>
                    <a:gd name="T2" fmla="*/ 56 w 661"/>
                    <a:gd name="T3" fmla="*/ 235 h 567"/>
                    <a:gd name="T4" fmla="*/ 104 w 661"/>
                    <a:gd name="T5" fmla="*/ 272 h 567"/>
                    <a:gd name="T6" fmla="*/ 195 w 661"/>
                    <a:gd name="T7" fmla="*/ 339 h 567"/>
                    <a:gd name="T8" fmla="*/ 280 w 661"/>
                    <a:gd name="T9" fmla="*/ 426 h 567"/>
                    <a:gd name="T10" fmla="*/ 283 w 661"/>
                    <a:gd name="T11" fmla="*/ 457 h 567"/>
                    <a:gd name="T12" fmla="*/ 310 w 661"/>
                    <a:gd name="T13" fmla="*/ 450 h 567"/>
                    <a:gd name="T14" fmla="*/ 327 w 661"/>
                    <a:gd name="T15" fmla="*/ 487 h 567"/>
                    <a:gd name="T16" fmla="*/ 331 w 661"/>
                    <a:gd name="T17" fmla="*/ 511 h 567"/>
                    <a:gd name="T18" fmla="*/ 390 w 661"/>
                    <a:gd name="T19" fmla="*/ 567 h 567"/>
                    <a:gd name="T20" fmla="*/ 331 w 661"/>
                    <a:gd name="T21" fmla="*/ 507 h 567"/>
                    <a:gd name="T22" fmla="*/ 324 w 661"/>
                    <a:gd name="T23" fmla="*/ 474 h 567"/>
                    <a:gd name="T24" fmla="*/ 336 w 661"/>
                    <a:gd name="T25" fmla="*/ 376 h 567"/>
                    <a:gd name="T26" fmla="*/ 387 w 661"/>
                    <a:gd name="T27" fmla="*/ 294 h 567"/>
                    <a:gd name="T28" fmla="*/ 464 w 661"/>
                    <a:gd name="T29" fmla="*/ 230 h 567"/>
                    <a:gd name="T30" fmla="*/ 539 w 661"/>
                    <a:gd name="T31" fmla="*/ 185 h 567"/>
                    <a:gd name="T32" fmla="*/ 591 w 661"/>
                    <a:gd name="T33" fmla="*/ 123 h 567"/>
                    <a:gd name="T34" fmla="*/ 628 w 661"/>
                    <a:gd name="T35" fmla="*/ 74 h 567"/>
                    <a:gd name="T36" fmla="*/ 661 w 661"/>
                    <a:gd name="T37" fmla="*/ 0 h 5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1" h="567">
                      <a:moveTo>
                        <a:pt x="0" y="227"/>
                      </a:moveTo>
                      <a:lnTo>
                        <a:pt x="56" y="235"/>
                      </a:lnTo>
                      <a:lnTo>
                        <a:pt x="104" y="272"/>
                      </a:lnTo>
                      <a:lnTo>
                        <a:pt x="195" y="339"/>
                      </a:lnTo>
                      <a:lnTo>
                        <a:pt x="280" y="426"/>
                      </a:lnTo>
                      <a:lnTo>
                        <a:pt x="283" y="457"/>
                      </a:lnTo>
                      <a:lnTo>
                        <a:pt x="310" y="450"/>
                      </a:lnTo>
                      <a:lnTo>
                        <a:pt x="327" y="487"/>
                      </a:lnTo>
                      <a:lnTo>
                        <a:pt x="331" y="511"/>
                      </a:lnTo>
                      <a:lnTo>
                        <a:pt x="390" y="567"/>
                      </a:lnTo>
                      <a:lnTo>
                        <a:pt x="331" y="507"/>
                      </a:lnTo>
                      <a:lnTo>
                        <a:pt x="324" y="474"/>
                      </a:lnTo>
                      <a:lnTo>
                        <a:pt x="336" y="376"/>
                      </a:lnTo>
                      <a:lnTo>
                        <a:pt x="387" y="294"/>
                      </a:lnTo>
                      <a:lnTo>
                        <a:pt x="464" y="230"/>
                      </a:lnTo>
                      <a:lnTo>
                        <a:pt x="539" y="185"/>
                      </a:lnTo>
                      <a:lnTo>
                        <a:pt x="591" y="123"/>
                      </a:lnTo>
                      <a:lnTo>
                        <a:pt x="628" y="74"/>
                      </a:lnTo>
                      <a:lnTo>
                        <a:pt x="661" y="0"/>
                      </a:lnTo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" name="Group 36"/>
              <p:cNvGrpSpPr>
                <a:grpSpLocks/>
              </p:cNvGrpSpPr>
              <p:nvPr/>
            </p:nvGrpSpPr>
            <p:grpSpPr bwMode="auto">
              <a:xfrm>
                <a:off x="939" y="3808"/>
                <a:ext cx="131" cy="125"/>
                <a:chOff x="939" y="3808"/>
                <a:chExt cx="131" cy="125"/>
              </a:xfrm>
            </p:grpSpPr>
            <p:sp>
              <p:nvSpPr>
                <p:cNvPr id="38" name="Freeform 37"/>
                <p:cNvSpPr>
                  <a:spLocks/>
                </p:cNvSpPr>
                <p:nvPr/>
              </p:nvSpPr>
              <p:spPr bwMode="auto">
                <a:xfrm>
                  <a:off x="939" y="3808"/>
                  <a:ext cx="131" cy="123"/>
                </a:xfrm>
                <a:custGeom>
                  <a:avLst/>
                  <a:gdLst>
                    <a:gd name="T0" fmla="*/ 0 w 262"/>
                    <a:gd name="T1" fmla="*/ 0 h 245"/>
                    <a:gd name="T2" fmla="*/ 128 w 262"/>
                    <a:gd name="T3" fmla="*/ 33 h 245"/>
                    <a:gd name="T4" fmla="*/ 160 w 262"/>
                    <a:gd name="T5" fmla="*/ 57 h 245"/>
                    <a:gd name="T6" fmla="*/ 188 w 262"/>
                    <a:gd name="T7" fmla="*/ 133 h 245"/>
                    <a:gd name="T8" fmla="*/ 192 w 262"/>
                    <a:gd name="T9" fmla="*/ 137 h 245"/>
                    <a:gd name="T10" fmla="*/ 213 w 262"/>
                    <a:gd name="T11" fmla="*/ 161 h 245"/>
                    <a:gd name="T12" fmla="*/ 229 w 262"/>
                    <a:gd name="T13" fmla="*/ 184 h 245"/>
                    <a:gd name="T14" fmla="*/ 251 w 262"/>
                    <a:gd name="T15" fmla="*/ 198 h 245"/>
                    <a:gd name="T16" fmla="*/ 251 w 262"/>
                    <a:gd name="T17" fmla="*/ 222 h 245"/>
                    <a:gd name="T18" fmla="*/ 262 w 262"/>
                    <a:gd name="T19" fmla="*/ 245 h 245"/>
                    <a:gd name="T20" fmla="*/ 241 w 262"/>
                    <a:gd name="T21" fmla="*/ 245 h 245"/>
                    <a:gd name="T22" fmla="*/ 240 w 262"/>
                    <a:gd name="T23" fmla="*/ 235 h 245"/>
                    <a:gd name="T24" fmla="*/ 240 w 262"/>
                    <a:gd name="T25" fmla="*/ 206 h 245"/>
                    <a:gd name="T26" fmla="*/ 204 w 262"/>
                    <a:gd name="T27" fmla="*/ 188 h 245"/>
                    <a:gd name="T28" fmla="*/ 176 w 262"/>
                    <a:gd name="T29" fmla="*/ 141 h 245"/>
                    <a:gd name="T30" fmla="*/ 160 w 262"/>
                    <a:gd name="T31" fmla="*/ 109 h 245"/>
                    <a:gd name="T32" fmla="*/ 135 w 262"/>
                    <a:gd name="T33" fmla="*/ 57 h 245"/>
                    <a:gd name="T34" fmla="*/ 87 w 262"/>
                    <a:gd name="T35" fmla="*/ 29 h 245"/>
                    <a:gd name="T36" fmla="*/ 0 w 262"/>
                    <a:gd name="T37" fmla="*/ 0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2" h="245">
                      <a:moveTo>
                        <a:pt x="0" y="0"/>
                      </a:moveTo>
                      <a:lnTo>
                        <a:pt x="128" y="33"/>
                      </a:lnTo>
                      <a:lnTo>
                        <a:pt x="160" y="57"/>
                      </a:lnTo>
                      <a:lnTo>
                        <a:pt x="188" y="133"/>
                      </a:lnTo>
                      <a:lnTo>
                        <a:pt x="192" y="137"/>
                      </a:lnTo>
                      <a:lnTo>
                        <a:pt x="213" y="161"/>
                      </a:lnTo>
                      <a:lnTo>
                        <a:pt x="229" y="184"/>
                      </a:lnTo>
                      <a:lnTo>
                        <a:pt x="251" y="198"/>
                      </a:lnTo>
                      <a:lnTo>
                        <a:pt x="251" y="222"/>
                      </a:lnTo>
                      <a:lnTo>
                        <a:pt x="262" y="245"/>
                      </a:lnTo>
                      <a:lnTo>
                        <a:pt x="241" y="245"/>
                      </a:lnTo>
                      <a:lnTo>
                        <a:pt x="240" y="235"/>
                      </a:lnTo>
                      <a:lnTo>
                        <a:pt x="240" y="206"/>
                      </a:lnTo>
                      <a:lnTo>
                        <a:pt x="204" y="188"/>
                      </a:lnTo>
                      <a:lnTo>
                        <a:pt x="176" y="141"/>
                      </a:lnTo>
                      <a:lnTo>
                        <a:pt x="160" y="109"/>
                      </a:lnTo>
                      <a:lnTo>
                        <a:pt x="135" y="57"/>
                      </a:lnTo>
                      <a:lnTo>
                        <a:pt x="87" y="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rgbClr val="00C0E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" name="Freeform 38"/>
                <p:cNvSpPr>
                  <a:spLocks/>
                </p:cNvSpPr>
                <p:nvPr/>
              </p:nvSpPr>
              <p:spPr bwMode="auto">
                <a:xfrm>
                  <a:off x="946" y="3810"/>
                  <a:ext cx="112" cy="123"/>
                </a:xfrm>
                <a:custGeom>
                  <a:avLst/>
                  <a:gdLst>
                    <a:gd name="T0" fmla="*/ 0 w 222"/>
                    <a:gd name="T1" fmla="*/ 0 h 245"/>
                    <a:gd name="T2" fmla="*/ 85 w 222"/>
                    <a:gd name="T3" fmla="*/ 36 h 245"/>
                    <a:gd name="T4" fmla="*/ 122 w 222"/>
                    <a:gd name="T5" fmla="*/ 58 h 245"/>
                    <a:gd name="T6" fmla="*/ 141 w 222"/>
                    <a:gd name="T7" fmla="*/ 96 h 245"/>
                    <a:gd name="T8" fmla="*/ 160 w 222"/>
                    <a:gd name="T9" fmla="*/ 147 h 245"/>
                    <a:gd name="T10" fmla="*/ 178 w 222"/>
                    <a:gd name="T11" fmla="*/ 176 h 245"/>
                    <a:gd name="T12" fmla="*/ 204 w 222"/>
                    <a:gd name="T13" fmla="*/ 195 h 245"/>
                    <a:gd name="T14" fmla="*/ 219 w 222"/>
                    <a:gd name="T15" fmla="*/ 210 h 245"/>
                    <a:gd name="T16" fmla="*/ 222 w 222"/>
                    <a:gd name="T17" fmla="*/ 245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2" h="245">
                      <a:moveTo>
                        <a:pt x="0" y="0"/>
                      </a:moveTo>
                      <a:lnTo>
                        <a:pt x="85" y="36"/>
                      </a:lnTo>
                      <a:lnTo>
                        <a:pt x="122" y="58"/>
                      </a:lnTo>
                      <a:lnTo>
                        <a:pt x="141" y="96"/>
                      </a:lnTo>
                      <a:lnTo>
                        <a:pt x="160" y="147"/>
                      </a:lnTo>
                      <a:lnTo>
                        <a:pt x="178" y="176"/>
                      </a:lnTo>
                      <a:lnTo>
                        <a:pt x="204" y="195"/>
                      </a:lnTo>
                      <a:lnTo>
                        <a:pt x="219" y="210"/>
                      </a:lnTo>
                      <a:lnTo>
                        <a:pt x="222" y="245"/>
                      </a:lnTo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" name="Group 39"/>
              <p:cNvGrpSpPr>
                <a:grpSpLocks/>
              </p:cNvGrpSpPr>
              <p:nvPr/>
            </p:nvGrpSpPr>
            <p:grpSpPr bwMode="auto">
              <a:xfrm>
                <a:off x="1512" y="3664"/>
                <a:ext cx="194" cy="269"/>
                <a:chOff x="1512" y="3664"/>
                <a:chExt cx="194" cy="269"/>
              </a:xfrm>
            </p:grpSpPr>
            <p:sp>
              <p:nvSpPr>
                <p:cNvPr id="36" name="Freeform 40"/>
                <p:cNvSpPr>
                  <a:spLocks/>
                </p:cNvSpPr>
                <p:nvPr/>
              </p:nvSpPr>
              <p:spPr bwMode="auto">
                <a:xfrm>
                  <a:off x="1516" y="3667"/>
                  <a:ext cx="189" cy="264"/>
                </a:xfrm>
                <a:custGeom>
                  <a:avLst/>
                  <a:gdLst>
                    <a:gd name="T0" fmla="*/ 378 w 378"/>
                    <a:gd name="T1" fmla="*/ 0 h 530"/>
                    <a:gd name="T2" fmla="*/ 366 w 378"/>
                    <a:gd name="T3" fmla="*/ 62 h 530"/>
                    <a:gd name="T4" fmla="*/ 342 w 378"/>
                    <a:gd name="T5" fmla="*/ 105 h 530"/>
                    <a:gd name="T6" fmla="*/ 298 w 378"/>
                    <a:gd name="T7" fmla="*/ 144 h 530"/>
                    <a:gd name="T8" fmla="*/ 245 w 378"/>
                    <a:gd name="T9" fmla="*/ 188 h 530"/>
                    <a:gd name="T10" fmla="*/ 184 w 378"/>
                    <a:gd name="T11" fmla="*/ 233 h 530"/>
                    <a:gd name="T12" fmla="*/ 134 w 378"/>
                    <a:gd name="T13" fmla="*/ 272 h 530"/>
                    <a:gd name="T14" fmla="*/ 95 w 378"/>
                    <a:gd name="T15" fmla="*/ 336 h 530"/>
                    <a:gd name="T16" fmla="*/ 67 w 378"/>
                    <a:gd name="T17" fmla="*/ 393 h 530"/>
                    <a:gd name="T18" fmla="*/ 54 w 378"/>
                    <a:gd name="T19" fmla="*/ 445 h 530"/>
                    <a:gd name="T20" fmla="*/ 38 w 378"/>
                    <a:gd name="T21" fmla="*/ 487 h 530"/>
                    <a:gd name="T22" fmla="*/ 20 w 378"/>
                    <a:gd name="T23" fmla="*/ 522 h 530"/>
                    <a:gd name="T24" fmla="*/ 0 w 378"/>
                    <a:gd name="T25" fmla="*/ 530 h 530"/>
                    <a:gd name="T26" fmla="*/ 27 w 378"/>
                    <a:gd name="T27" fmla="*/ 527 h 530"/>
                    <a:gd name="T28" fmla="*/ 47 w 378"/>
                    <a:gd name="T29" fmla="*/ 527 h 530"/>
                    <a:gd name="T30" fmla="*/ 79 w 378"/>
                    <a:gd name="T31" fmla="*/ 482 h 530"/>
                    <a:gd name="T32" fmla="*/ 91 w 378"/>
                    <a:gd name="T33" fmla="*/ 434 h 530"/>
                    <a:gd name="T34" fmla="*/ 107 w 378"/>
                    <a:gd name="T35" fmla="*/ 393 h 530"/>
                    <a:gd name="T36" fmla="*/ 134 w 378"/>
                    <a:gd name="T37" fmla="*/ 341 h 530"/>
                    <a:gd name="T38" fmla="*/ 171 w 378"/>
                    <a:gd name="T39" fmla="*/ 304 h 530"/>
                    <a:gd name="T40" fmla="*/ 196 w 378"/>
                    <a:gd name="T41" fmla="*/ 268 h 530"/>
                    <a:gd name="T42" fmla="*/ 241 w 378"/>
                    <a:gd name="T43" fmla="*/ 237 h 530"/>
                    <a:gd name="T44" fmla="*/ 286 w 378"/>
                    <a:gd name="T45" fmla="*/ 212 h 530"/>
                    <a:gd name="T46" fmla="*/ 325 w 378"/>
                    <a:gd name="T47" fmla="*/ 157 h 530"/>
                    <a:gd name="T48" fmla="*/ 345 w 378"/>
                    <a:gd name="T49" fmla="*/ 117 h 530"/>
                    <a:gd name="T50" fmla="*/ 363 w 378"/>
                    <a:gd name="T51" fmla="*/ 82 h 530"/>
                    <a:gd name="T52" fmla="*/ 378 w 378"/>
                    <a:gd name="T53" fmla="*/ 0 h 5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8" h="530">
                      <a:moveTo>
                        <a:pt x="378" y="0"/>
                      </a:moveTo>
                      <a:lnTo>
                        <a:pt x="366" y="62"/>
                      </a:lnTo>
                      <a:lnTo>
                        <a:pt x="342" y="105"/>
                      </a:lnTo>
                      <a:lnTo>
                        <a:pt x="298" y="144"/>
                      </a:lnTo>
                      <a:lnTo>
                        <a:pt x="245" y="188"/>
                      </a:lnTo>
                      <a:lnTo>
                        <a:pt x="184" y="233"/>
                      </a:lnTo>
                      <a:lnTo>
                        <a:pt x="134" y="272"/>
                      </a:lnTo>
                      <a:lnTo>
                        <a:pt x="95" y="336"/>
                      </a:lnTo>
                      <a:lnTo>
                        <a:pt x="67" y="393"/>
                      </a:lnTo>
                      <a:lnTo>
                        <a:pt x="54" y="445"/>
                      </a:lnTo>
                      <a:lnTo>
                        <a:pt x="38" y="487"/>
                      </a:lnTo>
                      <a:lnTo>
                        <a:pt x="20" y="522"/>
                      </a:lnTo>
                      <a:lnTo>
                        <a:pt x="0" y="530"/>
                      </a:lnTo>
                      <a:lnTo>
                        <a:pt x="27" y="527"/>
                      </a:lnTo>
                      <a:lnTo>
                        <a:pt x="47" y="527"/>
                      </a:lnTo>
                      <a:lnTo>
                        <a:pt x="79" y="482"/>
                      </a:lnTo>
                      <a:lnTo>
                        <a:pt x="91" y="434"/>
                      </a:lnTo>
                      <a:lnTo>
                        <a:pt x="107" y="393"/>
                      </a:lnTo>
                      <a:lnTo>
                        <a:pt x="134" y="341"/>
                      </a:lnTo>
                      <a:lnTo>
                        <a:pt x="171" y="304"/>
                      </a:lnTo>
                      <a:lnTo>
                        <a:pt x="196" y="268"/>
                      </a:lnTo>
                      <a:lnTo>
                        <a:pt x="241" y="237"/>
                      </a:lnTo>
                      <a:lnTo>
                        <a:pt x="286" y="212"/>
                      </a:lnTo>
                      <a:lnTo>
                        <a:pt x="325" y="157"/>
                      </a:lnTo>
                      <a:lnTo>
                        <a:pt x="345" y="117"/>
                      </a:lnTo>
                      <a:lnTo>
                        <a:pt x="363" y="82"/>
                      </a:lnTo>
                      <a:lnTo>
                        <a:pt x="378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rgbClr val="00C0E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" name="Freeform 41"/>
                <p:cNvSpPr>
                  <a:spLocks/>
                </p:cNvSpPr>
                <p:nvPr/>
              </p:nvSpPr>
              <p:spPr bwMode="auto">
                <a:xfrm>
                  <a:off x="1512" y="3664"/>
                  <a:ext cx="194" cy="269"/>
                </a:xfrm>
                <a:custGeom>
                  <a:avLst/>
                  <a:gdLst>
                    <a:gd name="T0" fmla="*/ 0 w 386"/>
                    <a:gd name="T1" fmla="*/ 539 h 539"/>
                    <a:gd name="T2" fmla="*/ 36 w 386"/>
                    <a:gd name="T3" fmla="*/ 523 h 539"/>
                    <a:gd name="T4" fmla="*/ 58 w 386"/>
                    <a:gd name="T5" fmla="*/ 491 h 539"/>
                    <a:gd name="T6" fmla="*/ 70 w 386"/>
                    <a:gd name="T7" fmla="*/ 436 h 539"/>
                    <a:gd name="T8" fmla="*/ 102 w 386"/>
                    <a:gd name="T9" fmla="*/ 341 h 539"/>
                    <a:gd name="T10" fmla="*/ 154 w 386"/>
                    <a:gd name="T11" fmla="*/ 267 h 539"/>
                    <a:gd name="T12" fmla="*/ 255 w 386"/>
                    <a:gd name="T13" fmla="*/ 196 h 539"/>
                    <a:gd name="T14" fmla="*/ 299 w 386"/>
                    <a:gd name="T15" fmla="*/ 163 h 539"/>
                    <a:gd name="T16" fmla="*/ 364 w 386"/>
                    <a:gd name="T17" fmla="*/ 93 h 539"/>
                    <a:gd name="T18" fmla="*/ 380 w 386"/>
                    <a:gd name="T19" fmla="*/ 35 h 539"/>
                    <a:gd name="T20" fmla="*/ 386 w 386"/>
                    <a:gd name="T21" fmla="*/ 0 h 5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86" h="539">
                      <a:moveTo>
                        <a:pt x="0" y="539"/>
                      </a:moveTo>
                      <a:lnTo>
                        <a:pt x="36" y="523"/>
                      </a:lnTo>
                      <a:lnTo>
                        <a:pt x="58" y="491"/>
                      </a:lnTo>
                      <a:lnTo>
                        <a:pt x="70" y="436"/>
                      </a:lnTo>
                      <a:lnTo>
                        <a:pt x="102" y="341"/>
                      </a:lnTo>
                      <a:lnTo>
                        <a:pt x="154" y="267"/>
                      </a:lnTo>
                      <a:lnTo>
                        <a:pt x="255" y="196"/>
                      </a:lnTo>
                      <a:lnTo>
                        <a:pt x="299" y="163"/>
                      </a:lnTo>
                      <a:lnTo>
                        <a:pt x="364" y="93"/>
                      </a:lnTo>
                      <a:lnTo>
                        <a:pt x="380" y="35"/>
                      </a:lnTo>
                      <a:lnTo>
                        <a:pt x="386" y="0"/>
                      </a:lnTo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" name="Group 42"/>
            <p:cNvGrpSpPr>
              <a:grpSpLocks/>
            </p:cNvGrpSpPr>
            <p:nvPr/>
          </p:nvGrpSpPr>
          <p:grpSpPr bwMode="auto">
            <a:xfrm>
              <a:off x="4504" y="2706"/>
              <a:ext cx="198" cy="231"/>
              <a:chOff x="1209" y="2947"/>
              <a:chExt cx="128" cy="172"/>
            </a:xfrm>
          </p:grpSpPr>
          <p:sp>
            <p:nvSpPr>
              <p:cNvPr id="30" name="Freeform 43"/>
              <p:cNvSpPr>
                <a:spLocks/>
              </p:cNvSpPr>
              <p:nvPr/>
            </p:nvSpPr>
            <p:spPr bwMode="auto">
              <a:xfrm>
                <a:off x="1209" y="2947"/>
                <a:ext cx="119" cy="172"/>
              </a:xfrm>
              <a:custGeom>
                <a:avLst/>
                <a:gdLst>
                  <a:gd name="T0" fmla="*/ 196 w 239"/>
                  <a:gd name="T1" fmla="*/ 57 h 346"/>
                  <a:gd name="T2" fmla="*/ 166 w 239"/>
                  <a:gd name="T3" fmla="*/ 16 h 346"/>
                  <a:gd name="T4" fmla="*/ 128 w 239"/>
                  <a:gd name="T5" fmla="*/ 1 h 346"/>
                  <a:gd name="T6" fmla="*/ 80 w 239"/>
                  <a:gd name="T7" fmla="*/ 0 h 346"/>
                  <a:gd name="T8" fmla="*/ 38 w 239"/>
                  <a:gd name="T9" fmla="*/ 27 h 346"/>
                  <a:gd name="T10" fmla="*/ 9 w 239"/>
                  <a:gd name="T11" fmla="*/ 74 h 346"/>
                  <a:gd name="T12" fmla="*/ 0 w 239"/>
                  <a:gd name="T13" fmla="*/ 129 h 346"/>
                  <a:gd name="T14" fmla="*/ 5 w 239"/>
                  <a:gd name="T15" fmla="*/ 208 h 346"/>
                  <a:gd name="T16" fmla="*/ 35 w 239"/>
                  <a:gd name="T17" fmla="*/ 250 h 346"/>
                  <a:gd name="T18" fmla="*/ 63 w 239"/>
                  <a:gd name="T19" fmla="*/ 275 h 346"/>
                  <a:gd name="T20" fmla="*/ 104 w 239"/>
                  <a:gd name="T21" fmla="*/ 296 h 346"/>
                  <a:gd name="T22" fmla="*/ 126 w 239"/>
                  <a:gd name="T23" fmla="*/ 331 h 346"/>
                  <a:gd name="T24" fmla="*/ 156 w 239"/>
                  <a:gd name="T25" fmla="*/ 346 h 346"/>
                  <a:gd name="T26" fmla="*/ 195 w 239"/>
                  <a:gd name="T27" fmla="*/ 344 h 346"/>
                  <a:gd name="T28" fmla="*/ 220 w 239"/>
                  <a:gd name="T29" fmla="*/ 320 h 346"/>
                  <a:gd name="T30" fmla="*/ 235 w 239"/>
                  <a:gd name="T31" fmla="*/ 288 h 346"/>
                  <a:gd name="T32" fmla="*/ 239 w 239"/>
                  <a:gd name="T33" fmla="*/ 249 h 346"/>
                  <a:gd name="T34" fmla="*/ 225 w 239"/>
                  <a:gd name="T35" fmla="*/ 211 h 346"/>
                  <a:gd name="T36" fmla="*/ 229 w 239"/>
                  <a:gd name="T37" fmla="*/ 159 h 346"/>
                  <a:gd name="T38" fmla="*/ 218 w 239"/>
                  <a:gd name="T39" fmla="*/ 103 h 346"/>
                  <a:gd name="T40" fmla="*/ 196 w 239"/>
                  <a:gd name="T41" fmla="*/ 57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9" h="346">
                    <a:moveTo>
                      <a:pt x="196" y="57"/>
                    </a:moveTo>
                    <a:lnTo>
                      <a:pt x="166" y="16"/>
                    </a:lnTo>
                    <a:lnTo>
                      <a:pt x="128" y="1"/>
                    </a:lnTo>
                    <a:lnTo>
                      <a:pt x="80" y="0"/>
                    </a:lnTo>
                    <a:lnTo>
                      <a:pt x="38" y="27"/>
                    </a:lnTo>
                    <a:lnTo>
                      <a:pt x="9" y="74"/>
                    </a:lnTo>
                    <a:lnTo>
                      <a:pt x="0" y="129"/>
                    </a:lnTo>
                    <a:lnTo>
                      <a:pt x="5" y="208"/>
                    </a:lnTo>
                    <a:lnTo>
                      <a:pt x="35" y="250"/>
                    </a:lnTo>
                    <a:lnTo>
                      <a:pt x="63" y="275"/>
                    </a:lnTo>
                    <a:lnTo>
                      <a:pt x="104" y="296"/>
                    </a:lnTo>
                    <a:lnTo>
                      <a:pt x="126" y="331"/>
                    </a:lnTo>
                    <a:lnTo>
                      <a:pt x="156" y="346"/>
                    </a:lnTo>
                    <a:lnTo>
                      <a:pt x="195" y="344"/>
                    </a:lnTo>
                    <a:lnTo>
                      <a:pt x="220" y="320"/>
                    </a:lnTo>
                    <a:lnTo>
                      <a:pt x="235" y="288"/>
                    </a:lnTo>
                    <a:lnTo>
                      <a:pt x="239" y="249"/>
                    </a:lnTo>
                    <a:lnTo>
                      <a:pt x="225" y="211"/>
                    </a:lnTo>
                    <a:lnTo>
                      <a:pt x="229" y="159"/>
                    </a:lnTo>
                    <a:lnTo>
                      <a:pt x="218" y="103"/>
                    </a:lnTo>
                    <a:lnTo>
                      <a:pt x="196" y="57"/>
                    </a:lnTo>
                    <a:close/>
                  </a:path>
                </a:pathLst>
              </a:custGeom>
              <a:solidFill>
                <a:srgbClr val="E0A08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44"/>
              <p:cNvSpPr>
                <a:spLocks/>
              </p:cNvSpPr>
              <p:nvPr/>
            </p:nvSpPr>
            <p:spPr bwMode="auto">
              <a:xfrm>
                <a:off x="1239" y="2947"/>
                <a:ext cx="98" cy="163"/>
              </a:xfrm>
              <a:custGeom>
                <a:avLst/>
                <a:gdLst>
                  <a:gd name="T0" fmla="*/ 161 w 197"/>
                  <a:gd name="T1" fmla="*/ 53 h 326"/>
                  <a:gd name="T2" fmla="*/ 137 w 197"/>
                  <a:gd name="T3" fmla="*/ 15 h 326"/>
                  <a:gd name="T4" fmla="*/ 106 w 197"/>
                  <a:gd name="T5" fmla="*/ 1 h 326"/>
                  <a:gd name="T6" fmla="*/ 67 w 197"/>
                  <a:gd name="T7" fmla="*/ 0 h 326"/>
                  <a:gd name="T8" fmla="*/ 32 w 197"/>
                  <a:gd name="T9" fmla="*/ 26 h 326"/>
                  <a:gd name="T10" fmla="*/ 8 w 197"/>
                  <a:gd name="T11" fmla="*/ 70 h 326"/>
                  <a:gd name="T12" fmla="*/ 0 w 197"/>
                  <a:gd name="T13" fmla="*/ 122 h 326"/>
                  <a:gd name="T14" fmla="*/ 4 w 197"/>
                  <a:gd name="T15" fmla="*/ 196 h 326"/>
                  <a:gd name="T16" fmla="*/ 29 w 197"/>
                  <a:gd name="T17" fmla="*/ 235 h 326"/>
                  <a:gd name="T18" fmla="*/ 52 w 197"/>
                  <a:gd name="T19" fmla="*/ 259 h 326"/>
                  <a:gd name="T20" fmla="*/ 85 w 197"/>
                  <a:gd name="T21" fmla="*/ 278 h 326"/>
                  <a:gd name="T22" fmla="*/ 104 w 197"/>
                  <a:gd name="T23" fmla="*/ 313 h 326"/>
                  <a:gd name="T24" fmla="*/ 129 w 197"/>
                  <a:gd name="T25" fmla="*/ 326 h 326"/>
                  <a:gd name="T26" fmla="*/ 160 w 197"/>
                  <a:gd name="T27" fmla="*/ 324 h 326"/>
                  <a:gd name="T28" fmla="*/ 182 w 197"/>
                  <a:gd name="T29" fmla="*/ 302 h 326"/>
                  <a:gd name="T30" fmla="*/ 195 w 197"/>
                  <a:gd name="T31" fmla="*/ 272 h 326"/>
                  <a:gd name="T32" fmla="*/ 197 w 197"/>
                  <a:gd name="T33" fmla="*/ 235 h 326"/>
                  <a:gd name="T34" fmla="*/ 186 w 197"/>
                  <a:gd name="T35" fmla="*/ 198 h 326"/>
                  <a:gd name="T36" fmla="*/ 189 w 197"/>
                  <a:gd name="T37" fmla="*/ 150 h 326"/>
                  <a:gd name="T38" fmla="*/ 180 w 197"/>
                  <a:gd name="T39" fmla="*/ 97 h 326"/>
                  <a:gd name="T40" fmla="*/ 161 w 197"/>
                  <a:gd name="T41" fmla="*/ 53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7" h="326">
                    <a:moveTo>
                      <a:pt x="161" y="53"/>
                    </a:moveTo>
                    <a:lnTo>
                      <a:pt x="137" y="15"/>
                    </a:lnTo>
                    <a:lnTo>
                      <a:pt x="106" y="1"/>
                    </a:lnTo>
                    <a:lnTo>
                      <a:pt x="67" y="0"/>
                    </a:lnTo>
                    <a:lnTo>
                      <a:pt x="32" y="26"/>
                    </a:lnTo>
                    <a:lnTo>
                      <a:pt x="8" y="70"/>
                    </a:lnTo>
                    <a:lnTo>
                      <a:pt x="0" y="122"/>
                    </a:lnTo>
                    <a:lnTo>
                      <a:pt x="4" y="196"/>
                    </a:lnTo>
                    <a:lnTo>
                      <a:pt x="29" y="235"/>
                    </a:lnTo>
                    <a:lnTo>
                      <a:pt x="52" y="259"/>
                    </a:lnTo>
                    <a:lnTo>
                      <a:pt x="85" y="278"/>
                    </a:lnTo>
                    <a:lnTo>
                      <a:pt x="104" y="313"/>
                    </a:lnTo>
                    <a:lnTo>
                      <a:pt x="129" y="326"/>
                    </a:lnTo>
                    <a:lnTo>
                      <a:pt x="160" y="324"/>
                    </a:lnTo>
                    <a:lnTo>
                      <a:pt x="182" y="302"/>
                    </a:lnTo>
                    <a:lnTo>
                      <a:pt x="195" y="272"/>
                    </a:lnTo>
                    <a:lnTo>
                      <a:pt x="197" y="235"/>
                    </a:lnTo>
                    <a:lnTo>
                      <a:pt x="186" y="198"/>
                    </a:lnTo>
                    <a:lnTo>
                      <a:pt x="189" y="150"/>
                    </a:lnTo>
                    <a:lnTo>
                      <a:pt x="180" y="97"/>
                    </a:lnTo>
                    <a:lnTo>
                      <a:pt x="161" y="53"/>
                    </a:lnTo>
                    <a:close/>
                  </a:path>
                </a:pathLst>
              </a:custGeom>
              <a:solidFill>
                <a:srgbClr val="E0A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" name="Freeform 45"/>
            <p:cNvSpPr>
              <a:spLocks/>
            </p:cNvSpPr>
            <p:nvPr/>
          </p:nvSpPr>
          <p:spPr bwMode="auto">
            <a:xfrm>
              <a:off x="4267" y="3044"/>
              <a:ext cx="768" cy="562"/>
            </a:xfrm>
            <a:custGeom>
              <a:avLst/>
              <a:gdLst>
                <a:gd name="T0" fmla="*/ 380 w 994"/>
                <a:gd name="T1" fmla="*/ 0 h 838"/>
                <a:gd name="T2" fmla="*/ 188 w 994"/>
                <a:gd name="T3" fmla="*/ 165 h 838"/>
                <a:gd name="T4" fmla="*/ 71 w 994"/>
                <a:gd name="T5" fmla="*/ 319 h 838"/>
                <a:gd name="T6" fmla="*/ 0 w 994"/>
                <a:gd name="T7" fmla="*/ 582 h 838"/>
                <a:gd name="T8" fmla="*/ 188 w 994"/>
                <a:gd name="T9" fmla="*/ 443 h 838"/>
                <a:gd name="T10" fmla="*/ 292 w 994"/>
                <a:gd name="T11" fmla="*/ 345 h 838"/>
                <a:gd name="T12" fmla="*/ 349 w 994"/>
                <a:gd name="T13" fmla="*/ 282 h 838"/>
                <a:gd name="T14" fmla="*/ 292 w 994"/>
                <a:gd name="T15" fmla="*/ 441 h 838"/>
                <a:gd name="T16" fmla="*/ 278 w 994"/>
                <a:gd name="T17" fmla="*/ 586 h 838"/>
                <a:gd name="T18" fmla="*/ 273 w 994"/>
                <a:gd name="T19" fmla="*/ 838 h 838"/>
                <a:gd name="T20" fmla="*/ 305 w 994"/>
                <a:gd name="T21" fmla="*/ 766 h 838"/>
                <a:gd name="T22" fmla="*/ 369 w 994"/>
                <a:gd name="T23" fmla="*/ 661 h 838"/>
                <a:gd name="T24" fmla="*/ 473 w 994"/>
                <a:gd name="T25" fmla="*/ 582 h 838"/>
                <a:gd name="T26" fmla="*/ 568 w 994"/>
                <a:gd name="T27" fmla="*/ 541 h 838"/>
                <a:gd name="T28" fmla="*/ 799 w 994"/>
                <a:gd name="T29" fmla="*/ 433 h 838"/>
                <a:gd name="T30" fmla="*/ 994 w 994"/>
                <a:gd name="T31" fmla="*/ 252 h 838"/>
                <a:gd name="T32" fmla="*/ 934 w 994"/>
                <a:gd name="T33" fmla="*/ 209 h 838"/>
                <a:gd name="T34" fmla="*/ 879 w 994"/>
                <a:gd name="T35" fmla="*/ 230 h 838"/>
                <a:gd name="T36" fmla="*/ 787 w 994"/>
                <a:gd name="T37" fmla="*/ 234 h 838"/>
                <a:gd name="T38" fmla="*/ 675 w 994"/>
                <a:gd name="T39" fmla="*/ 221 h 838"/>
                <a:gd name="T40" fmla="*/ 577 w 994"/>
                <a:gd name="T41" fmla="*/ 193 h 838"/>
                <a:gd name="T42" fmla="*/ 424 w 994"/>
                <a:gd name="T43" fmla="*/ 205 h 838"/>
                <a:gd name="T44" fmla="*/ 380 w 994"/>
                <a:gd name="T45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94" h="838">
                  <a:moveTo>
                    <a:pt x="380" y="0"/>
                  </a:moveTo>
                  <a:lnTo>
                    <a:pt x="188" y="165"/>
                  </a:lnTo>
                  <a:lnTo>
                    <a:pt x="71" y="319"/>
                  </a:lnTo>
                  <a:lnTo>
                    <a:pt x="0" y="582"/>
                  </a:lnTo>
                  <a:lnTo>
                    <a:pt x="188" y="443"/>
                  </a:lnTo>
                  <a:lnTo>
                    <a:pt x="292" y="345"/>
                  </a:lnTo>
                  <a:lnTo>
                    <a:pt x="349" y="282"/>
                  </a:lnTo>
                  <a:lnTo>
                    <a:pt x="292" y="441"/>
                  </a:lnTo>
                  <a:lnTo>
                    <a:pt x="278" y="586"/>
                  </a:lnTo>
                  <a:lnTo>
                    <a:pt x="273" y="838"/>
                  </a:lnTo>
                  <a:lnTo>
                    <a:pt x="305" y="766"/>
                  </a:lnTo>
                  <a:lnTo>
                    <a:pt x="369" y="661"/>
                  </a:lnTo>
                  <a:lnTo>
                    <a:pt x="473" y="582"/>
                  </a:lnTo>
                  <a:lnTo>
                    <a:pt x="568" y="541"/>
                  </a:lnTo>
                  <a:lnTo>
                    <a:pt x="799" y="433"/>
                  </a:lnTo>
                  <a:lnTo>
                    <a:pt x="994" y="252"/>
                  </a:lnTo>
                  <a:lnTo>
                    <a:pt x="934" y="209"/>
                  </a:lnTo>
                  <a:lnTo>
                    <a:pt x="879" y="230"/>
                  </a:lnTo>
                  <a:lnTo>
                    <a:pt x="787" y="234"/>
                  </a:lnTo>
                  <a:lnTo>
                    <a:pt x="675" y="221"/>
                  </a:lnTo>
                  <a:lnTo>
                    <a:pt x="577" y="193"/>
                  </a:lnTo>
                  <a:lnTo>
                    <a:pt x="424" y="205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46" descr="宽下对角线"/>
            <p:cNvSpPr>
              <a:spLocks/>
            </p:cNvSpPr>
            <p:nvPr/>
          </p:nvSpPr>
          <p:spPr bwMode="auto">
            <a:xfrm>
              <a:off x="4154" y="3225"/>
              <a:ext cx="414" cy="619"/>
            </a:xfrm>
            <a:custGeom>
              <a:avLst/>
              <a:gdLst>
                <a:gd name="T0" fmla="*/ 473 w 537"/>
                <a:gd name="T1" fmla="*/ 0 h 925"/>
                <a:gd name="T2" fmla="*/ 537 w 537"/>
                <a:gd name="T3" fmla="*/ 48 h 925"/>
                <a:gd name="T4" fmla="*/ 531 w 537"/>
                <a:gd name="T5" fmla="*/ 180 h 925"/>
                <a:gd name="T6" fmla="*/ 406 w 537"/>
                <a:gd name="T7" fmla="*/ 280 h 925"/>
                <a:gd name="T8" fmla="*/ 316 w 537"/>
                <a:gd name="T9" fmla="*/ 606 h 925"/>
                <a:gd name="T10" fmla="*/ 0 w 537"/>
                <a:gd name="T11" fmla="*/ 925 h 925"/>
                <a:gd name="T12" fmla="*/ 145 w 537"/>
                <a:gd name="T13" fmla="*/ 476 h 925"/>
                <a:gd name="T14" fmla="*/ 305 w 537"/>
                <a:gd name="T15" fmla="*/ 231 h 925"/>
                <a:gd name="T16" fmla="*/ 330 w 537"/>
                <a:gd name="T17" fmla="*/ 80 h 925"/>
                <a:gd name="T18" fmla="*/ 473 w 537"/>
                <a:gd name="T19" fmla="*/ 0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7" h="925">
                  <a:moveTo>
                    <a:pt x="473" y="0"/>
                  </a:moveTo>
                  <a:lnTo>
                    <a:pt x="537" y="48"/>
                  </a:lnTo>
                  <a:lnTo>
                    <a:pt x="531" y="180"/>
                  </a:lnTo>
                  <a:lnTo>
                    <a:pt x="406" y="280"/>
                  </a:lnTo>
                  <a:lnTo>
                    <a:pt x="316" y="606"/>
                  </a:lnTo>
                  <a:lnTo>
                    <a:pt x="0" y="925"/>
                  </a:lnTo>
                  <a:lnTo>
                    <a:pt x="145" y="476"/>
                  </a:lnTo>
                  <a:lnTo>
                    <a:pt x="305" y="231"/>
                  </a:lnTo>
                  <a:lnTo>
                    <a:pt x="330" y="80"/>
                  </a:lnTo>
                  <a:lnTo>
                    <a:pt x="473" y="0"/>
                  </a:lnTo>
                  <a:close/>
                </a:path>
              </a:pathLst>
            </a:custGeom>
            <a:pattFill prst="wdDnDiag">
              <a:fgClr>
                <a:schemeClr val="hlink"/>
              </a:fgClr>
              <a:bgClr>
                <a:srgbClr val="FFFFFF"/>
              </a:bgClr>
            </a:patt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" name="Group 47"/>
            <p:cNvGrpSpPr>
              <a:grpSpLocks/>
            </p:cNvGrpSpPr>
            <p:nvPr/>
          </p:nvGrpSpPr>
          <p:grpSpPr bwMode="auto">
            <a:xfrm>
              <a:off x="3781" y="3260"/>
              <a:ext cx="518" cy="498"/>
              <a:chOff x="741" y="3360"/>
              <a:chExt cx="335" cy="372"/>
            </a:xfrm>
          </p:grpSpPr>
          <p:sp>
            <p:nvSpPr>
              <p:cNvPr id="24" name="Freeform 48"/>
              <p:cNvSpPr>
                <a:spLocks/>
              </p:cNvSpPr>
              <p:nvPr/>
            </p:nvSpPr>
            <p:spPr bwMode="auto">
              <a:xfrm>
                <a:off x="741" y="3360"/>
                <a:ext cx="335" cy="372"/>
              </a:xfrm>
              <a:custGeom>
                <a:avLst/>
                <a:gdLst>
                  <a:gd name="T0" fmla="*/ 571 w 669"/>
                  <a:gd name="T1" fmla="*/ 72 h 745"/>
                  <a:gd name="T2" fmla="*/ 511 w 669"/>
                  <a:gd name="T3" fmla="*/ 192 h 745"/>
                  <a:gd name="T4" fmla="*/ 409 w 669"/>
                  <a:gd name="T5" fmla="*/ 169 h 745"/>
                  <a:gd name="T6" fmla="*/ 314 w 669"/>
                  <a:gd name="T7" fmla="*/ 140 h 745"/>
                  <a:gd name="T8" fmla="*/ 229 w 669"/>
                  <a:gd name="T9" fmla="*/ 102 h 745"/>
                  <a:gd name="T10" fmla="*/ 167 w 669"/>
                  <a:gd name="T11" fmla="*/ 75 h 745"/>
                  <a:gd name="T12" fmla="*/ 52 w 669"/>
                  <a:gd name="T13" fmla="*/ 0 h 745"/>
                  <a:gd name="T14" fmla="*/ 20 w 669"/>
                  <a:gd name="T15" fmla="*/ 12 h 745"/>
                  <a:gd name="T16" fmla="*/ 16 w 669"/>
                  <a:gd name="T17" fmla="*/ 85 h 745"/>
                  <a:gd name="T18" fmla="*/ 64 w 669"/>
                  <a:gd name="T19" fmla="*/ 153 h 745"/>
                  <a:gd name="T20" fmla="*/ 25 w 669"/>
                  <a:gd name="T21" fmla="*/ 144 h 745"/>
                  <a:gd name="T22" fmla="*/ 0 w 669"/>
                  <a:gd name="T23" fmla="*/ 176 h 745"/>
                  <a:gd name="T24" fmla="*/ 7 w 669"/>
                  <a:gd name="T25" fmla="*/ 208 h 745"/>
                  <a:gd name="T26" fmla="*/ 41 w 669"/>
                  <a:gd name="T27" fmla="*/ 249 h 745"/>
                  <a:gd name="T28" fmla="*/ 25 w 669"/>
                  <a:gd name="T29" fmla="*/ 265 h 745"/>
                  <a:gd name="T30" fmla="*/ 7 w 669"/>
                  <a:gd name="T31" fmla="*/ 289 h 745"/>
                  <a:gd name="T32" fmla="*/ 7 w 669"/>
                  <a:gd name="T33" fmla="*/ 319 h 745"/>
                  <a:gd name="T34" fmla="*/ 25 w 669"/>
                  <a:gd name="T35" fmla="*/ 368 h 745"/>
                  <a:gd name="T36" fmla="*/ 80 w 669"/>
                  <a:gd name="T37" fmla="*/ 415 h 745"/>
                  <a:gd name="T38" fmla="*/ 55 w 669"/>
                  <a:gd name="T39" fmla="*/ 431 h 745"/>
                  <a:gd name="T40" fmla="*/ 44 w 669"/>
                  <a:gd name="T41" fmla="*/ 472 h 745"/>
                  <a:gd name="T42" fmla="*/ 59 w 669"/>
                  <a:gd name="T43" fmla="*/ 512 h 745"/>
                  <a:gd name="T44" fmla="*/ 109 w 669"/>
                  <a:gd name="T45" fmla="*/ 537 h 745"/>
                  <a:gd name="T46" fmla="*/ 173 w 669"/>
                  <a:gd name="T47" fmla="*/ 561 h 745"/>
                  <a:gd name="T48" fmla="*/ 225 w 669"/>
                  <a:gd name="T49" fmla="*/ 605 h 745"/>
                  <a:gd name="T50" fmla="*/ 265 w 669"/>
                  <a:gd name="T51" fmla="*/ 645 h 745"/>
                  <a:gd name="T52" fmla="*/ 301 w 669"/>
                  <a:gd name="T53" fmla="*/ 685 h 745"/>
                  <a:gd name="T54" fmla="*/ 343 w 669"/>
                  <a:gd name="T55" fmla="*/ 730 h 745"/>
                  <a:gd name="T56" fmla="*/ 417 w 669"/>
                  <a:gd name="T57" fmla="*/ 745 h 745"/>
                  <a:gd name="T58" fmla="*/ 560 w 669"/>
                  <a:gd name="T59" fmla="*/ 561 h 745"/>
                  <a:gd name="T60" fmla="*/ 584 w 669"/>
                  <a:gd name="T61" fmla="*/ 424 h 745"/>
                  <a:gd name="T62" fmla="*/ 593 w 669"/>
                  <a:gd name="T63" fmla="*/ 344 h 745"/>
                  <a:gd name="T64" fmla="*/ 629 w 669"/>
                  <a:gd name="T65" fmla="*/ 303 h 745"/>
                  <a:gd name="T66" fmla="*/ 656 w 669"/>
                  <a:gd name="T67" fmla="*/ 261 h 745"/>
                  <a:gd name="T68" fmla="*/ 669 w 669"/>
                  <a:gd name="T69" fmla="*/ 197 h 745"/>
                  <a:gd name="T70" fmla="*/ 666 w 669"/>
                  <a:gd name="T71" fmla="*/ 154 h 745"/>
                  <a:gd name="T72" fmla="*/ 652 w 669"/>
                  <a:gd name="T73" fmla="*/ 118 h 745"/>
                  <a:gd name="T74" fmla="*/ 629 w 669"/>
                  <a:gd name="T75" fmla="*/ 83 h 745"/>
                  <a:gd name="T76" fmla="*/ 602 w 669"/>
                  <a:gd name="T77" fmla="*/ 68 h 745"/>
                  <a:gd name="T78" fmla="*/ 571 w 669"/>
                  <a:gd name="T79" fmla="*/ 72 h 7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69" h="745">
                    <a:moveTo>
                      <a:pt x="571" y="72"/>
                    </a:moveTo>
                    <a:lnTo>
                      <a:pt x="511" y="192"/>
                    </a:lnTo>
                    <a:lnTo>
                      <a:pt x="409" y="169"/>
                    </a:lnTo>
                    <a:lnTo>
                      <a:pt x="314" y="140"/>
                    </a:lnTo>
                    <a:lnTo>
                      <a:pt x="229" y="102"/>
                    </a:lnTo>
                    <a:lnTo>
                      <a:pt x="167" y="75"/>
                    </a:lnTo>
                    <a:lnTo>
                      <a:pt x="52" y="0"/>
                    </a:lnTo>
                    <a:lnTo>
                      <a:pt x="20" y="12"/>
                    </a:lnTo>
                    <a:lnTo>
                      <a:pt x="16" y="85"/>
                    </a:lnTo>
                    <a:lnTo>
                      <a:pt x="64" y="153"/>
                    </a:lnTo>
                    <a:lnTo>
                      <a:pt x="25" y="144"/>
                    </a:lnTo>
                    <a:lnTo>
                      <a:pt x="0" y="176"/>
                    </a:lnTo>
                    <a:lnTo>
                      <a:pt x="7" y="208"/>
                    </a:lnTo>
                    <a:lnTo>
                      <a:pt x="41" y="249"/>
                    </a:lnTo>
                    <a:lnTo>
                      <a:pt x="25" y="265"/>
                    </a:lnTo>
                    <a:lnTo>
                      <a:pt x="7" y="289"/>
                    </a:lnTo>
                    <a:lnTo>
                      <a:pt x="7" y="319"/>
                    </a:lnTo>
                    <a:lnTo>
                      <a:pt x="25" y="368"/>
                    </a:lnTo>
                    <a:lnTo>
                      <a:pt x="80" y="415"/>
                    </a:lnTo>
                    <a:lnTo>
                      <a:pt x="55" y="431"/>
                    </a:lnTo>
                    <a:lnTo>
                      <a:pt x="44" y="472"/>
                    </a:lnTo>
                    <a:lnTo>
                      <a:pt x="59" y="512"/>
                    </a:lnTo>
                    <a:lnTo>
                      <a:pt x="109" y="537"/>
                    </a:lnTo>
                    <a:lnTo>
                      <a:pt x="173" y="561"/>
                    </a:lnTo>
                    <a:lnTo>
                      <a:pt x="225" y="605"/>
                    </a:lnTo>
                    <a:lnTo>
                      <a:pt x="265" y="645"/>
                    </a:lnTo>
                    <a:lnTo>
                      <a:pt x="301" y="685"/>
                    </a:lnTo>
                    <a:lnTo>
                      <a:pt x="343" y="730"/>
                    </a:lnTo>
                    <a:lnTo>
                      <a:pt x="417" y="745"/>
                    </a:lnTo>
                    <a:lnTo>
                      <a:pt x="560" y="561"/>
                    </a:lnTo>
                    <a:lnTo>
                      <a:pt x="584" y="424"/>
                    </a:lnTo>
                    <a:lnTo>
                      <a:pt x="593" y="344"/>
                    </a:lnTo>
                    <a:lnTo>
                      <a:pt x="629" y="303"/>
                    </a:lnTo>
                    <a:lnTo>
                      <a:pt x="656" y="261"/>
                    </a:lnTo>
                    <a:lnTo>
                      <a:pt x="669" y="197"/>
                    </a:lnTo>
                    <a:lnTo>
                      <a:pt x="666" y="154"/>
                    </a:lnTo>
                    <a:lnTo>
                      <a:pt x="652" y="118"/>
                    </a:lnTo>
                    <a:lnTo>
                      <a:pt x="629" y="83"/>
                    </a:lnTo>
                    <a:lnTo>
                      <a:pt x="602" y="68"/>
                    </a:lnTo>
                    <a:lnTo>
                      <a:pt x="571" y="72"/>
                    </a:lnTo>
                    <a:close/>
                  </a:path>
                </a:pathLst>
              </a:custGeom>
              <a:solidFill>
                <a:srgbClr val="E0A08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5" name="Group 49"/>
              <p:cNvGrpSpPr>
                <a:grpSpLocks/>
              </p:cNvGrpSpPr>
              <p:nvPr/>
            </p:nvGrpSpPr>
            <p:grpSpPr bwMode="auto">
              <a:xfrm>
                <a:off x="762" y="3416"/>
                <a:ext cx="249" cy="182"/>
                <a:chOff x="762" y="3416"/>
                <a:chExt cx="249" cy="182"/>
              </a:xfrm>
            </p:grpSpPr>
            <p:sp>
              <p:nvSpPr>
                <p:cNvPr id="26" name="Freeform 50"/>
                <p:cNvSpPr>
                  <a:spLocks/>
                </p:cNvSpPr>
                <p:nvPr/>
              </p:nvSpPr>
              <p:spPr bwMode="auto">
                <a:xfrm>
                  <a:off x="769" y="3432"/>
                  <a:ext cx="177" cy="62"/>
                </a:xfrm>
                <a:custGeom>
                  <a:avLst/>
                  <a:gdLst>
                    <a:gd name="T0" fmla="*/ 0 w 354"/>
                    <a:gd name="T1" fmla="*/ 0 h 124"/>
                    <a:gd name="T2" fmla="*/ 79 w 354"/>
                    <a:gd name="T3" fmla="*/ 59 h 124"/>
                    <a:gd name="T4" fmla="*/ 175 w 354"/>
                    <a:gd name="T5" fmla="*/ 105 h 124"/>
                    <a:gd name="T6" fmla="*/ 275 w 354"/>
                    <a:gd name="T7" fmla="*/ 124 h 124"/>
                    <a:gd name="T8" fmla="*/ 354 w 354"/>
                    <a:gd name="T9" fmla="*/ 124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4" h="124">
                      <a:moveTo>
                        <a:pt x="0" y="0"/>
                      </a:moveTo>
                      <a:lnTo>
                        <a:pt x="79" y="59"/>
                      </a:lnTo>
                      <a:lnTo>
                        <a:pt x="175" y="105"/>
                      </a:lnTo>
                      <a:lnTo>
                        <a:pt x="275" y="124"/>
                      </a:lnTo>
                      <a:lnTo>
                        <a:pt x="354" y="124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1"/>
                <p:cNvSpPr>
                  <a:spLocks/>
                </p:cNvSpPr>
                <p:nvPr/>
              </p:nvSpPr>
              <p:spPr bwMode="auto">
                <a:xfrm>
                  <a:off x="762" y="3488"/>
                  <a:ext cx="128" cy="57"/>
                </a:xfrm>
                <a:custGeom>
                  <a:avLst/>
                  <a:gdLst>
                    <a:gd name="T0" fmla="*/ 0 w 257"/>
                    <a:gd name="T1" fmla="*/ 0 h 116"/>
                    <a:gd name="T2" fmla="*/ 59 w 257"/>
                    <a:gd name="T3" fmla="*/ 47 h 116"/>
                    <a:gd name="T4" fmla="*/ 148 w 257"/>
                    <a:gd name="T5" fmla="*/ 91 h 116"/>
                    <a:gd name="T6" fmla="*/ 257 w 257"/>
                    <a:gd name="T7" fmla="*/ 116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7" h="116">
                      <a:moveTo>
                        <a:pt x="0" y="0"/>
                      </a:moveTo>
                      <a:lnTo>
                        <a:pt x="59" y="47"/>
                      </a:lnTo>
                      <a:lnTo>
                        <a:pt x="148" y="91"/>
                      </a:lnTo>
                      <a:lnTo>
                        <a:pt x="257" y="116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2"/>
                <p:cNvSpPr>
                  <a:spLocks/>
                </p:cNvSpPr>
                <p:nvPr/>
              </p:nvSpPr>
              <p:spPr bwMode="auto">
                <a:xfrm>
                  <a:off x="781" y="3567"/>
                  <a:ext cx="87" cy="31"/>
                </a:xfrm>
                <a:custGeom>
                  <a:avLst/>
                  <a:gdLst>
                    <a:gd name="T0" fmla="*/ 0 w 172"/>
                    <a:gd name="T1" fmla="*/ 0 h 62"/>
                    <a:gd name="T2" fmla="*/ 81 w 172"/>
                    <a:gd name="T3" fmla="*/ 41 h 62"/>
                    <a:gd name="T4" fmla="*/ 172 w 172"/>
                    <a:gd name="T5" fmla="*/ 6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2" h="62">
                      <a:moveTo>
                        <a:pt x="0" y="0"/>
                      </a:moveTo>
                      <a:lnTo>
                        <a:pt x="81" y="41"/>
                      </a:lnTo>
                      <a:lnTo>
                        <a:pt x="172" y="62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3"/>
                <p:cNvSpPr>
                  <a:spLocks/>
                </p:cNvSpPr>
                <p:nvPr/>
              </p:nvSpPr>
              <p:spPr bwMode="auto">
                <a:xfrm>
                  <a:off x="1005" y="3416"/>
                  <a:ext cx="6" cy="38"/>
                </a:xfrm>
                <a:custGeom>
                  <a:avLst/>
                  <a:gdLst>
                    <a:gd name="T0" fmla="*/ 6 w 12"/>
                    <a:gd name="T1" fmla="*/ 75 h 75"/>
                    <a:gd name="T2" fmla="*/ 0 w 12"/>
                    <a:gd name="T3" fmla="*/ 43 h 75"/>
                    <a:gd name="T4" fmla="*/ 1 w 12"/>
                    <a:gd name="T5" fmla="*/ 25 h 75"/>
                    <a:gd name="T6" fmla="*/ 12 w 12"/>
                    <a:gd name="T7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75">
                      <a:moveTo>
                        <a:pt x="6" y="75"/>
                      </a:moveTo>
                      <a:lnTo>
                        <a:pt x="0" y="43"/>
                      </a:lnTo>
                      <a:lnTo>
                        <a:pt x="1" y="25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" name="Freeform 54"/>
            <p:cNvSpPr>
              <a:spLocks/>
            </p:cNvSpPr>
            <p:nvPr/>
          </p:nvSpPr>
          <p:spPr bwMode="auto">
            <a:xfrm>
              <a:off x="4024" y="3511"/>
              <a:ext cx="362" cy="368"/>
            </a:xfrm>
            <a:custGeom>
              <a:avLst/>
              <a:gdLst>
                <a:gd name="T0" fmla="*/ 279 w 467"/>
                <a:gd name="T1" fmla="*/ 0 h 549"/>
                <a:gd name="T2" fmla="*/ 375 w 467"/>
                <a:gd name="T3" fmla="*/ 66 h 549"/>
                <a:gd name="T4" fmla="*/ 467 w 467"/>
                <a:gd name="T5" fmla="*/ 152 h 549"/>
                <a:gd name="T6" fmla="*/ 464 w 467"/>
                <a:gd name="T7" fmla="*/ 203 h 549"/>
                <a:gd name="T8" fmla="*/ 443 w 467"/>
                <a:gd name="T9" fmla="*/ 249 h 549"/>
                <a:gd name="T10" fmla="*/ 395 w 467"/>
                <a:gd name="T11" fmla="*/ 346 h 549"/>
                <a:gd name="T12" fmla="*/ 304 w 467"/>
                <a:gd name="T13" fmla="*/ 465 h 549"/>
                <a:gd name="T14" fmla="*/ 203 w 467"/>
                <a:gd name="T15" fmla="*/ 549 h 549"/>
                <a:gd name="T16" fmla="*/ 95 w 467"/>
                <a:gd name="T17" fmla="*/ 520 h 549"/>
                <a:gd name="T18" fmla="*/ 29 w 467"/>
                <a:gd name="T19" fmla="*/ 474 h 549"/>
                <a:gd name="T20" fmla="*/ 0 w 467"/>
                <a:gd name="T21" fmla="*/ 416 h 549"/>
                <a:gd name="T22" fmla="*/ 0 w 467"/>
                <a:gd name="T23" fmla="*/ 337 h 549"/>
                <a:gd name="T24" fmla="*/ 29 w 467"/>
                <a:gd name="T25" fmla="*/ 346 h 549"/>
                <a:gd name="T26" fmla="*/ 95 w 467"/>
                <a:gd name="T27" fmla="*/ 314 h 549"/>
                <a:gd name="T28" fmla="*/ 143 w 467"/>
                <a:gd name="T29" fmla="*/ 257 h 549"/>
                <a:gd name="T30" fmla="*/ 234 w 467"/>
                <a:gd name="T31" fmla="*/ 149 h 549"/>
                <a:gd name="T32" fmla="*/ 279 w 467"/>
                <a:gd name="T33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7" h="549">
                  <a:moveTo>
                    <a:pt x="279" y="0"/>
                  </a:moveTo>
                  <a:lnTo>
                    <a:pt x="375" y="66"/>
                  </a:lnTo>
                  <a:lnTo>
                    <a:pt x="467" y="152"/>
                  </a:lnTo>
                  <a:lnTo>
                    <a:pt x="464" y="203"/>
                  </a:lnTo>
                  <a:lnTo>
                    <a:pt x="443" y="249"/>
                  </a:lnTo>
                  <a:lnTo>
                    <a:pt x="395" y="346"/>
                  </a:lnTo>
                  <a:lnTo>
                    <a:pt x="304" y="465"/>
                  </a:lnTo>
                  <a:lnTo>
                    <a:pt x="203" y="549"/>
                  </a:lnTo>
                  <a:lnTo>
                    <a:pt x="95" y="520"/>
                  </a:lnTo>
                  <a:lnTo>
                    <a:pt x="29" y="474"/>
                  </a:lnTo>
                  <a:lnTo>
                    <a:pt x="0" y="416"/>
                  </a:lnTo>
                  <a:lnTo>
                    <a:pt x="0" y="337"/>
                  </a:lnTo>
                  <a:lnTo>
                    <a:pt x="29" y="346"/>
                  </a:lnTo>
                  <a:lnTo>
                    <a:pt x="95" y="314"/>
                  </a:lnTo>
                  <a:lnTo>
                    <a:pt x="143" y="257"/>
                  </a:lnTo>
                  <a:lnTo>
                    <a:pt x="234" y="149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" name="Group 55"/>
            <p:cNvGrpSpPr>
              <a:grpSpLocks/>
            </p:cNvGrpSpPr>
            <p:nvPr/>
          </p:nvGrpSpPr>
          <p:grpSpPr bwMode="auto">
            <a:xfrm>
              <a:off x="5088" y="2496"/>
              <a:ext cx="456" cy="393"/>
              <a:chOff x="1846" y="1786"/>
              <a:chExt cx="456" cy="393"/>
            </a:xfrm>
          </p:grpSpPr>
          <p:sp>
            <p:nvSpPr>
              <p:cNvPr id="17" name="Freeform 56"/>
              <p:cNvSpPr>
                <a:spLocks/>
              </p:cNvSpPr>
              <p:nvPr/>
            </p:nvSpPr>
            <p:spPr bwMode="auto">
              <a:xfrm>
                <a:off x="2048" y="1928"/>
                <a:ext cx="217" cy="202"/>
              </a:xfrm>
              <a:custGeom>
                <a:avLst/>
                <a:gdLst>
                  <a:gd name="T0" fmla="*/ 15 w 217"/>
                  <a:gd name="T1" fmla="*/ 81 h 202"/>
                  <a:gd name="T2" fmla="*/ 40 w 217"/>
                  <a:gd name="T3" fmla="*/ 41 h 202"/>
                  <a:gd name="T4" fmla="*/ 56 w 217"/>
                  <a:gd name="T5" fmla="*/ 27 h 202"/>
                  <a:gd name="T6" fmla="*/ 90 w 217"/>
                  <a:gd name="T7" fmla="*/ 9 h 202"/>
                  <a:gd name="T8" fmla="*/ 129 w 217"/>
                  <a:gd name="T9" fmla="*/ 0 h 202"/>
                  <a:gd name="T10" fmla="*/ 163 w 217"/>
                  <a:gd name="T11" fmla="*/ 0 h 202"/>
                  <a:gd name="T12" fmla="*/ 185 w 217"/>
                  <a:gd name="T13" fmla="*/ 7 h 202"/>
                  <a:gd name="T14" fmla="*/ 204 w 217"/>
                  <a:gd name="T15" fmla="*/ 31 h 202"/>
                  <a:gd name="T16" fmla="*/ 217 w 217"/>
                  <a:gd name="T17" fmla="*/ 65 h 202"/>
                  <a:gd name="T18" fmla="*/ 213 w 217"/>
                  <a:gd name="T19" fmla="*/ 101 h 202"/>
                  <a:gd name="T20" fmla="*/ 194 w 217"/>
                  <a:gd name="T21" fmla="*/ 133 h 202"/>
                  <a:gd name="T22" fmla="*/ 180 w 217"/>
                  <a:gd name="T23" fmla="*/ 158 h 202"/>
                  <a:gd name="T24" fmla="*/ 140 w 217"/>
                  <a:gd name="T25" fmla="*/ 181 h 202"/>
                  <a:gd name="T26" fmla="*/ 90 w 217"/>
                  <a:gd name="T27" fmla="*/ 192 h 202"/>
                  <a:gd name="T28" fmla="*/ 47 w 217"/>
                  <a:gd name="T29" fmla="*/ 202 h 202"/>
                  <a:gd name="T30" fmla="*/ 17 w 217"/>
                  <a:gd name="T31" fmla="*/ 192 h 202"/>
                  <a:gd name="T32" fmla="*/ 2 w 217"/>
                  <a:gd name="T33" fmla="*/ 173 h 202"/>
                  <a:gd name="T34" fmla="*/ 0 w 217"/>
                  <a:gd name="T35" fmla="*/ 140 h 202"/>
                  <a:gd name="T36" fmla="*/ 15 w 217"/>
                  <a:gd name="T37" fmla="*/ 8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7" h="202">
                    <a:moveTo>
                      <a:pt x="15" y="81"/>
                    </a:moveTo>
                    <a:lnTo>
                      <a:pt x="40" y="41"/>
                    </a:lnTo>
                    <a:lnTo>
                      <a:pt x="56" y="27"/>
                    </a:lnTo>
                    <a:lnTo>
                      <a:pt x="90" y="9"/>
                    </a:lnTo>
                    <a:lnTo>
                      <a:pt x="129" y="0"/>
                    </a:lnTo>
                    <a:lnTo>
                      <a:pt x="163" y="0"/>
                    </a:lnTo>
                    <a:lnTo>
                      <a:pt x="185" y="7"/>
                    </a:lnTo>
                    <a:lnTo>
                      <a:pt x="204" y="31"/>
                    </a:lnTo>
                    <a:lnTo>
                      <a:pt x="217" y="65"/>
                    </a:lnTo>
                    <a:lnTo>
                      <a:pt x="213" y="101"/>
                    </a:lnTo>
                    <a:lnTo>
                      <a:pt x="194" y="133"/>
                    </a:lnTo>
                    <a:lnTo>
                      <a:pt x="180" y="158"/>
                    </a:lnTo>
                    <a:lnTo>
                      <a:pt x="140" y="181"/>
                    </a:lnTo>
                    <a:lnTo>
                      <a:pt x="90" y="192"/>
                    </a:lnTo>
                    <a:lnTo>
                      <a:pt x="47" y="202"/>
                    </a:lnTo>
                    <a:lnTo>
                      <a:pt x="17" y="192"/>
                    </a:lnTo>
                    <a:lnTo>
                      <a:pt x="2" y="173"/>
                    </a:lnTo>
                    <a:lnTo>
                      <a:pt x="0" y="140"/>
                    </a:lnTo>
                    <a:lnTo>
                      <a:pt x="15" y="81"/>
                    </a:lnTo>
                    <a:close/>
                  </a:path>
                </a:pathLst>
              </a:custGeom>
              <a:solidFill>
                <a:srgbClr val="F0F0FF"/>
              </a:solidFill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57"/>
              <p:cNvSpPr>
                <a:spLocks/>
              </p:cNvSpPr>
              <p:nvPr/>
            </p:nvSpPr>
            <p:spPr bwMode="auto">
              <a:xfrm>
                <a:off x="2141" y="1865"/>
                <a:ext cx="161" cy="126"/>
              </a:xfrm>
              <a:custGeom>
                <a:avLst/>
                <a:gdLst>
                  <a:gd name="T0" fmla="*/ 20 w 161"/>
                  <a:gd name="T1" fmla="*/ 0 h 126"/>
                  <a:gd name="T2" fmla="*/ 155 w 161"/>
                  <a:gd name="T3" fmla="*/ 75 h 126"/>
                  <a:gd name="T4" fmla="*/ 160 w 161"/>
                  <a:gd name="T5" fmla="*/ 85 h 126"/>
                  <a:gd name="T6" fmla="*/ 161 w 161"/>
                  <a:gd name="T7" fmla="*/ 100 h 126"/>
                  <a:gd name="T8" fmla="*/ 159 w 161"/>
                  <a:gd name="T9" fmla="*/ 112 h 126"/>
                  <a:gd name="T10" fmla="*/ 155 w 161"/>
                  <a:gd name="T11" fmla="*/ 122 h 126"/>
                  <a:gd name="T12" fmla="*/ 149 w 161"/>
                  <a:gd name="T13" fmla="*/ 126 h 126"/>
                  <a:gd name="T14" fmla="*/ 136 w 161"/>
                  <a:gd name="T15" fmla="*/ 126 h 126"/>
                  <a:gd name="T16" fmla="*/ 13 w 161"/>
                  <a:gd name="T17" fmla="*/ 55 h 126"/>
                  <a:gd name="T18" fmla="*/ 3 w 161"/>
                  <a:gd name="T19" fmla="*/ 45 h 126"/>
                  <a:gd name="T20" fmla="*/ 0 w 161"/>
                  <a:gd name="T21" fmla="*/ 31 h 126"/>
                  <a:gd name="T22" fmla="*/ 3 w 161"/>
                  <a:gd name="T23" fmla="*/ 16 h 126"/>
                  <a:gd name="T24" fmla="*/ 8 w 161"/>
                  <a:gd name="T25" fmla="*/ 8 h 126"/>
                  <a:gd name="T26" fmla="*/ 14 w 161"/>
                  <a:gd name="T27" fmla="*/ 2 h 126"/>
                  <a:gd name="T28" fmla="*/ 20 w 161"/>
                  <a:gd name="T29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1" h="126">
                    <a:moveTo>
                      <a:pt x="20" y="0"/>
                    </a:moveTo>
                    <a:lnTo>
                      <a:pt x="155" y="75"/>
                    </a:lnTo>
                    <a:lnTo>
                      <a:pt x="160" y="85"/>
                    </a:lnTo>
                    <a:lnTo>
                      <a:pt x="161" y="100"/>
                    </a:lnTo>
                    <a:lnTo>
                      <a:pt x="159" y="112"/>
                    </a:lnTo>
                    <a:lnTo>
                      <a:pt x="155" y="122"/>
                    </a:lnTo>
                    <a:lnTo>
                      <a:pt x="149" y="126"/>
                    </a:lnTo>
                    <a:lnTo>
                      <a:pt x="136" y="126"/>
                    </a:lnTo>
                    <a:lnTo>
                      <a:pt x="13" y="55"/>
                    </a:lnTo>
                    <a:lnTo>
                      <a:pt x="3" y="45"/>
                    </a:lnTo>
                    <a:lnTo>
                      <a:pt x="0" y="31"/>
                    </a:lnTo>
                    <a:lnTo>
                      <a:pt x="3" y="16"/>
                    </a:lnTo>
                    <a:lnTo>
                      <a:pt x="8" y="8"/>
                    </a:lnTo>
                    <a:lnTo>
                      <a:pt x="14" y="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C08040"/>
              </a:solidFill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58"/>
              <p:cNvSpPr>
                <a:spLocks/>
              </p:cNvSpPr>
              <p:nvPr/>
            </p:nvSpPr>
            <p:spPr bwMode="auto">
              <a:xfrm>
                <a:off x="1995" y="1873"/>
                <a:ext cx="295" cy="306"/>
              </a:xfrm>
              <a:custGeom>
                <a:avLst/>
                <a:gdLst>
                  <a:gd name="T0" fmla="*/ 91 w 295"/>
                  <a:gd name="T1" fmla="*/ 0 h 306"/>
                  <a:gd name="T2" fmla="*/ 177 w 295"/>
                  <a:gd name="T3" fmla="*/ 70 h 306"/>
                  <a:gd name="T4" fmla="*/ 213 w 295"/>
                  <a:gd name="T5" fmla="*/ 102 h 306"/>
                  <a:gd name="T6" fmla="*/ 248 w 295"/>
                  <a:gd name="T7" fmla="*/ 140 h 306"/>
                  <a:gd name="T8" fmla="*/ 270 w 295"/>
                  <a:gd name="T9" fmla="*/ 169 h 306"/>
                  <a:gd name="T10" fmla="*/ 289 w 295"/>
                  <a:gd name="T11" fmla="*/ 199 h 306"/>
                  <a:gd name="T12" fmla="*/ 295 w 295"/>
                  <a:gd name="T13" fmla="*/ 233 h 306"/>
                  <a:gd name="T14" fmla="*/ 291 w 295"/>
                  <a:gd name="T15" fmla="*/ 269 h 306"/>
                  <a:gd name="T16" fmla="*/ 275 w 295"/>
                  <a:gd name="T17" fmla="*/ 291 h 306"/>
                  <a:gd name="T18" fmla="*/ 248 w 295"/>
                  <a:gd name="T19" fmla="*/ 306 h 306"/>
                  <a:gd name="T20" fmla="*/ 183 w 295"/>
                  <a:gd name="T21" fmla="*/ 306 h 306"/>
                  <a:gd name="T22" fmla="*/ 137 w 295"/>
                  <a:gd name="T23" fmla="*/ 300 h 306"/>
                  <a:gd name="T24" fmla="*/ 68 w 295"/>
                  <a:gd name="T25" fmla="*/ 281 h 306"/>
                  <a:gd name="T26" fmla="*/ 55 w 295"/>
                  <a:gd name="T27" fmla="*/ 260 h 306"/>
                  <a:gd name="T28" fmla="*/ 35 w 295"/>
                  <a:gd name="T29" fmla="*/ 233 h 306"/>
                  <a:gd name="T30" fmla="*/ 0 w 295"/>
                  <a:gd name="T31" fmla="*/ 219 h 306"/>
                  <a:gd name="T32" fmla="*/ 31 w 295"/>
                  <a:gd name="T33" fmla="*/ 174 h 306"/>
                  <a:gd name="T34" fmla="*/ 31 w 295"/>
                  <a:gd name="T35" fmla="*/ 70 h 306"/>
                  <a:gd name="T36" fmla="*/ 91 w 295"/>
                  <a:gd name="T37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5" h="306">
                    <a:moveTo>
                      <a:pt x="91" y="0"/>
                    </a:moveTo>
                    <a:lnTo>
                      <a:pt x="177" y="70"/>
                    </a:lnTo>
                    <a:lnTo>
                      <a:pt x="213" y="102"/>
                    </a:lnTo>
                    <a:lnTo>
                      <a:pt x="248" y="140"/>
                    </a:lnTo>
                    <a:lnTo>
                      <a:pt x="270" y="169"/>
                    </a:lnTo>
                    <a:lnTo>
                      <a:pt x="289" y="199"/>
                    </a:lnTo>
                    <a:lnTo>
                      <a:pt x="295" y="233"/>
                    </a:lnTo>
                    <a:lnTo>
                      <a:pt x="291" y="269"/>
                    </a:lnTo>
                    <a:lnTo>
                      <a:pt x="275" y="291"/>
                    </a:lnTo>
                    <a:lnTo>
                      <a:pt x="248" y="306"/>
                    </a:lnTo>
                    <a:lnTo>
                      <a:pt x="183" y="306"/>
                    </a:lnTo>
                    <a:lnTo>
                      <a:pt x="137" y="300"/>
                    </a:lnTo>
                    <a:lnTo>
                      <a:pt x="68" y="281"/>
                    </a:lnTo>
                    <a:lnTo>
                      <a:pt x="55" y="260"/>
                    </a:lnTo>
                    <a:lnTo>
                      <a:pt x="35" y="233"/>
                    </a:lnTo>
                    <a:lnTo>
                      <a:pt x="0" y="219"/>
                    </a:lnTo>
                    <a:lnTo>
                      <a:pt x="31" y="174"/>
                    </a:lnTo>
                    <a:lnTo>
                      <a:pt x="31" y="70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E0A080"/>
              </a:solidFill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" name="Group 59"/>
              <p:cNvGrpSpPr>
                <a:grpSpLocks/>
              </p:cNvGrpSpPr>
              <p:nvPr/>
            </p:nvGrpSpPr>
            <p:grpSpPr bwMode="auto">
              <a:xfrm>
                <a:off x="1846" y="1786"/>
                <a:ext cx="277" cy="268"/>
                <a:chOff x="1846" y="1786"/>
                <a:chExt cx="277" cy="268"/>
              </a:xfrm>
            </p:grpSpPr>
            <p:sp>
              <p:nvSpPr>
                <p:cNvPr id="21" name="Freeform 60"/>
                <p:cNvSpPr>
                  <a:spLocks/>
                </p:cNvSpPr>
                <p:nvPr/>
              </p:nvSpPr>
              <p:spPr bwMode="auto">
                <a:xfrm>
                  <a:off x="1846" y="1851"/>
                  <a:ext cx="219" cy="203"/>
                </a:xfrm>
                <a:custGeom>
                  <a:avLst/>
                  <a:gdLst>
                    <a:gd name="T0" fmla="*/ 16 w 219"/>
                    <a:gd name="T1" fmla="*/ 82 h 203"/>
                    <a:gd name="T2" fmla="*/ 41 w 219"/>
                    <a:gd name="T3" fmla="*/ 43 h 203"/>
                    <a:gd name="T4" fmla="*/ 57 w 219"/>
                    <a:gd name="T5" fmla="*/ 26 h 203"/>
                    <a:gd name="T6" fmla="*/ 91 w 219"/>
                    <a:gd name="T7" fmla="*/ 8 h 203"/>
                    <a:gd name="T8" fmla="*/ 132 w 219"/>
                    <a:gd name="T9" fmla="*/ 0 h 203"/>
                    <a:gd name="T10" fmla="*/ 167 w 219"/>
                    <a:gd name="T11" fmla="*/ 0 h 203"/>
                    <a:gd name="T12" fmla="*/ 189 w 219"/>
                    <a:gd name="T13" fmla="*/ 7 h 203"/>
                    <a:gd name="T14" fmla="*/ 209 w 219"/>
                    <a:gd name="T15" fmla="*/ 31 h 203"/>
                    <a:gd name="T16" fmla="*/ 219 w 219"/>
                    <a:gd name="T17" fmla="*/ 66 h 203"/>
                    <a:gd name="T18" fmla="*/ 217 w 219"/>
                    <a:gd name="T19" fmla="*/ 104 h 203"/>
                    <a:gd name="T20" fmla="*/ 198 w 219"/>
                    <a:gd name="T21" fmla="*/ 136 h 203"/>
                    <a:gd name="T22" fmla="*/ 182 w 219"/>
                    <a:gd name="T23" fmla="*/ 158 h 203"/>
                    <a:gd name="T24" fmla="*/ 143 w 219"/>
                    <a:gd name="T25" fmla="*/ 180 h 203"/>
                    <a:gd name="T26" fmla="*/ 91 w 219"/>
                    <a:gd name="T27" fmla="*/ 192 h 203"/>
                    <a:gd name="T28" fmla="*/ 50 w 219"/>
                    <a:gd name="T29" fmla="*/ 203 h 203"/>
                    <a:gd name="T30" fmla="*/ 21 w 219"/>
                    <a:gd name="T31" fmla="*/ 192 h 203"/>
                    <a:gd name="T32" fmla="*/ 6 w 219"/>
                    <a:gd name="T33" fmla="*/ 173 h 203"/>
                    <a:gd name="T34" fmla="*/ 0 w 219"/>
                    <a:gd name="T35" fmla="*/ 141 h 203"/>
                    <a:gd name="T36" fmla="*/ 16 w 219"/>
                    <a:gd name="T37" fmla="*/ 82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19" h="203">
                      <a:moveTo>
                        <a:pt x="16" y="82"/>
                      </a:moveTo>
                      <a:lnTo>
                        <a:pt x="41" y="43"/>
                      </a:lnTo>
                      <a:lnTo>
                        <a:pt x="57" y="26"/>
                      </a:lnTo>
                      <a:lnTo>
                        <a:pt x="91" y="8"/>
                      </a:lnTo>
                      <a:lnTo>
                        <a:pt x="132" y="0"/>
                      </a:lnTo>
                      <a:lnTo>
                        <a:pt x="167" y="0"/>
                      </a:lnTo>
                      <a:lnTo>
                        <a:pt x="189" y="7"/>
                      </a:lnTo>
                      <a:lnTo>
                        <a:pt x="209" y="31"/>
                      </a:lnTo>
                      <a:lnTo>
                        <a:pt x="219" y="66"/>
                      </a:lnTo>
                      <a:lnTo>
                        <a:pt x="217" y="104"/>
                      </a:lnTo>
                      <a:lnTo>
                        <a:pt x="198" y="136"/>
                      </a:lnTo>
                      <a:lnTo>
                        <a:pt x="182" y="158"/>
                      </a:lnTo>
                      <a:lnTo>
                        <a:pt x="143" y="180"/>
                      </a:lnTo>
                      <a:lnTo>
                        <a:pt x="91" y="192"/>
                      </a:lnTo>
                      <a:lnTo>
                        <a:pt x="50" y="203"/>
                      </a:lnTo>
                      <a:lnTo>
                        <a:pt x="21" y="192"/>
                      </a:lnTo>
                      <a:lnTo>
                        <a:pt x="6" y="173"/>
                      </a:lnTo>
                      <a:lnTo>
                        <a:pt x="0" y="141"/>
                      </a:lnTo>
                      <a:lnTo>
                        <a:pt x="16" y="82"/>
                      </a:lnTo>
                      <a:close/>
                    </a:path>
                  </a:pathLst>
                </a:custGeom>
                <a:solidFill>
                  <a:srgbClr val="F0F0FF"/>
                </a:solidFill>
                <a:ln w="142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Oval 61"/>
                <p:cNvSpPr>
                  <a:spLocks noChangeArrowheads="1"/>
                </p:cNvSpPr>
                <p:nvPr/>
              </p:nvSpPr>
              <p:spPr bwMode="auto">
                <a:xfrm>
                  <a:off x="1872" y="1995"/>
                  <a:ext cx="61" cy="58"/>
                </a:xfrm>
                <a:prstGeom prst="ellipse">
                  <a:avLst/>
                </a:prstGeom>
                <a:solidFill>
                  <a:srgbClr val="008080"/>
                </a:solidFill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Freeform 62"/>
                <p:cNvSpPr>
                  <a:spLocks/>
                </p:cNvSpPr>
                <p:nvPr/>
              </p:nvSpPr>
              <p:spPr bwMode="auto">
                <a:xfrm>
                  <a:off x="1896" y="1786"/>
                  <a:ext cx="227" cy="132"/>
                </a:xfrm>
                <a:custGeom>
                  <a:avLst/>
                  <a:gdLst>
                    <a:gd name="T0" fmla="*/ 32 w 227"/>
                    <a:gd name="T1" fmla="*/ 0 h 132"/>
                    <a:gd name="T2" fmla="*/ 218 w 227"/>
                    <a:gd name="T3" fmla="*/ 78 h 132"/>
                    <a:gd name="T4" fmla="*/ 225 w 227"/>
                    <a:gd name="T5" fmla="*/ 88 h 132"/>
                    <a:gd name="T6" fmla="*/ 227 w 227"/>
                    <a:gd name="T7" fmla="*/ 105 h 132"/>
                    <a:gd name="T8" fmla="*/ 223 w 227"/>
                    <a:gd name="T9" fmla="*/ 116 h 132"/>
                    <a:gd name="T10" fmla="*/ 217 w 227"/>
                    <a:gd name="T11" fmla="*/ 127 h 132"/>
                    <a:gd name="T12" fmla="*/ 208 w 227"/>
                    <a:gd name="T13" fmla="*/ 131 h 132"/>
                    <a:gd name="T14" fmla="*/ 191 w 227"/>
                    <a:gd name="T15" fmla="*/ 132 h 132"/>
                    <a:gd name="T16" fmla="*/ 18 w 227"/>
                    <a:gd name="T17" fmla="*/ 58 h 132"/>
                    <a:gd name="T18" fmla="*/ 4 w 227"/>
                    <a:gd name="T19" fmla="*/ 47 h 132"/>
                    <a:gd name="T20" fmla="*/ 0 w 227"/>
                    <a:gd name="T21" fmla="*/ 32 h 132"/>
                    <a:gd name="T22" fmla="*/ 4 w 227"/>
                    <a:gd name="T23" fmla="*/ 17 h 132"/>
                    <a:gd name="T24" fmla="*/ 11 w 227"/>
                    <a:gd name="T25" fmla="*/ 9 h 132"/>
                    <a:gd name="T26" fmla="*/ 20 w 227"/>
                    <a:gd name="T27" fmla="*/ 3 h 132"/>
                    <a:gd name="T28" fmla="*/ 32 w 227"/>
                    <a:gd name="T29" fmla="*/ 0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27" h="132">
                      <a:moveTo>
                        <a:pt x="32" y="0"/>
                      </a:moveTo>
                      <a:lnTo>
                        <a:pt x="218" y="78"/>
                      </a:lnTo>
                      <a:lnTo>
                        <a:pt x="225" y="88"/>
                      </a:lnTo>
                      <a:lnTo>
                        <a:pt x="227" y="105"/>
                      </a:lnTo>
                      <a:lnTo>
                        <a:pt x="223" y="116"/>
                      </a:lnTo>
                      <a:lnTo>
                        <a:pt x="217" y="127"/>
                      </a:lnTo>
                      <a:lnTo>
                        <a:pt x="208" y="131"/>
                      </a:lnTo>
                      <a:lnTo>
                        <a:pt x="191" y="132"/>
                      </a:lnTo>
                      <a:lnTo>
                        <a:pt x="18" y="58"/>
                      </a:lnTo>
                      <a:lnTo>
                        <a:pt x="4" y="47"/>
                      </a:lnTo>
                      <a:lnTo>
                        <a:pt x="0" y="32"/>
                      </a:lnTo>
                      <a:lnTo>
                        <a:pt x="4" y="17"/>
                      </a:lnTo>
                      <a:lnTo>
                        <a:pt x="11" y="9"/>
                      </a:lnTo>
                      <a:lnTo>
                        <a:pt x="20" y="3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C08040"/>
                </a:solidFill>
                <a:ln w="142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62" name="AutoShape 71"/>
          <p:cNvSpPr>
            <a:spLocks noChangeArrowheads="1"/>
          </p:cNvSpPr>
          <p:nvPr/>
        </p:nvSpPr>
        <p:spPr bwMode="auto">
          <a:xfrm>
            <a:off x="3635375" y="2852738"/>
            <a:ext cx="5113338" cy="2057400"/>
          </a:xfrm>
          <a:prstGeom prst="cloudCallout">
            <a:avLst>
              <a:gd name="adj1" fmla="val -66361"/>
              <a:gd name="adj2" fmla="val 104782"/>
            </a:avLst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kumimoji="1" lang="en-US" altLang="zh-CN" sz="2400" b="1" dirty="0">
                <a:latin typeface="Times New Roman" pitchFamily="18" charset="0"/>
              </a:rPr>
              <a:t>           </a:t>
            </a:r>
            <a:r>
              <a:rPr kumimoji="1" lang="zh-CN" altLang="en-US" sz="2400" b="1" dirty="0" smtClean="0">
                <a:latin typeface="Times New Roman" pitchFamily="18" charset="0"/>
              </a:rPr>
              <a:t>电话号码本中的数据如何存储在内存中？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585289" y="660138"/>
            <a:ext cx="6187191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要做查询排序先得构建电话号码本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320546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 autoUpdateAnimBg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平衡">
  <a:themeElements>
    <a:clrScheme name="自定义 6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1A5221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6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1A5221"/>
    </a:hlink>
    <a:folHlink>
      <a:srgbClr val="83B0D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</TotalTime>
  <Words>1155</Words>
  <Application>Microsoft Office PowerPoint</Application>
  <PresentationFormat>全屏显示(4:3)</PresentationFormat>
  <Paragraphs>185</Paragraphs>
  <Slides>40</Slides>
  <Notes>13</Notes>
  <HiddenSlides>4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8" baseType="lpstr">
      <vt:lpstr>方正姚体</vt:lpstr>
      <vt:lpstr>黑体</vt:lpstr>
      <vt:lpstr>华文楷体</vt:lpstr>
      <vt:lpstr>宋体</vt:lpstr>
      <vt:lpstr>幼圆</vt:lpstr>
      <vt:lpstr>Arial</vt:lpstr>
      <vt:lpstr>Calibri</vt:lpstr>
      <vt:lpstr>Consolas</vt:lpstr>
      <vt:lpstr>Corbel</vt:lpstr>
      <vt:lpstr>Impact</vt:lpstr>
      <vt:lpstr>Rockwell</vt:lpstr>
      <vt:lpstr>Times New Roman</vt:lpstr>
      <vt:lpstr>Wingdings</vt:lpstr>
      <vt:lpstr>Wingdings 2</vt:lpstr>
      <vt:lpstr>Wingdings 3</vt:lpstr>
      <vt:lpstr>平衡</vt:lpstr>
      <vt:lpstr>穿越</vt:lpstr>
      <vt:lpstr>剪辑</vt:lpstr>
      <vt:lpstr>第二部分 线性数据结构与算法</vt:lpstr>
      <vt:lpstr>电话号码本</vt:lpstr>
      <vt:lpstr>思考</vt:lpstr>
      <vt:lpstr>PowerPoint 演示文稿</vt:lpstr>
      <vt:lpstr>PowerPoint 演示文稿</vt:lpstr>
      <vt:lpstr>输入</vt:lpstr>
      <vt:lpstr>输出</vt:lpstr>
      <vt:lpstr>PowerPoint 演示文稿</vt:lpstr>
      <vt:lpstr>PowerPoint 演示文稿</vt:lpstr>
      <vt:lpstr>数据结构分析(逻辑结构)</vt:lpstr>
      <vt:lpstr>数据结构分析(物理结构)</vt:lpstr>
      <vt:lpstr>数据结构分析（物理结构）</vt:lpstr>
      <vt:lpstr>PowerPoint 演示文稿</vt:lpstr>
      <vt:lpstr>顺序结构插入元素操作</vt:lpstr>
      <vt:lpstr>顺序结构删除元素操作</vt:lpstr>
      <vt:lpstr>顺序表优缺点</vt:lpstr>
      <vt:lpstr>PowerPoint 演示文稿</vt:lpstr>
      <vt:lpstr>PowerPoint 演示文稿</vt:lpstr>
      <vt:lpstr>数据结构分析</vt:lpstr>
      <vt:lpstr>数据结构分析总结</vt:lpstr>
      <vt:lpstr>顺序与链式存储结构比较</vt:lpstr>
      <vt:lpstr>单链表的变形</vt:lpstr>
      <vt:lpstr>PowerPoint 演示文稿</vt:lpstr>
      <vt:lpstr>请同学们选择合适的数据结构并编程解决下列问题（课堂讨论）： </vt:lpstr>
      <vt:lpstr>PowerPoint 演示文稿</vt:lpstr>
      <vt:lpstr>第二个项目迷宫</vt:lpstr>
      <vt:lpstr>算法设计部分 </vt:lpstr>
      <vt:lpstr>PowerPoint 演示文稿</vt:lpstr>
      <vt:lpstr>PowerPoint 演示文稿</vt:lpstr>
      <vt:lpstr>电话号码本排序</vt:lpstr>
      <vt:lpstr>PowerPoint 演示文稿</vt:lpstr>
      <vt:lpstr>PowerPoint 演示文稿</vt:lpstr>
      <vt:lpstr>PowerPoint 演示文稿</vt:lpstr>
      <vt:lpstr>PowerPoint 演示文稿</vt:lpstr>
      <vt:lpstr>人类查找记录的直观思想是怎样的？</vt:lpstr>
      <vt:lpstr>直观的想法</vt:lpstr>
      <vt:lpstr>算法分析与设计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Administrator</cp:lastModifiedBy>
  <cp:revision>83</cp:revision>
  <dcterms:created xsi:type="dcterms:W3CDTF">2012-07-12T03:31:04Z</dcterms:created>
  <dcterms:modified xsi:type="dcterms:W3CDTF">2017-09-13T02:07:43Z</dcterms:modified>
</cp:coreProperties>
</file>