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39" autoAdjust="0"/>
  </p:normalViewPr>
  <p:slideViewPr>
    <p:cSldViewPr>
      <p:cViewPr varScale="1">
        <p:scale>
          <a:sx n="62" d="100"/>
          <a:sy n="62" d="100"/>
        </p:scale>
        <p:origin x="46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C4091-5BFD-4C07-8BB8-EEE474CA0E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CA95D9-F85B-45F0-8FD1-0B5709914643}">
      <dgm:prSet phldrT="[文本]"/>
      <dgm:spPr/>
      <dgm:t>
        <a:bodyPr/>
        <a:lstStyle/>
        <a:p>
          <a:r>
            <a:rPr lang="zh-CN" altLang="en-US" b="1" dirty="0" smtClean="0"/>
            <a:t>插入排序</a:t>
          </a:r>
          <a:endParaRPr lang="zh-CN" altLang="en-US" b="1" dirty="0"/>
        </a:p>
      </dgm:t>
    </dgm:pt>
    <dgm:pt modelId="{5C1A675E-8F38-4354-8CF1-93F618D36321}" type="parTrans" cxnId="{93F3F8B2-9CC2-4488-8693-D391E89F4DF7}">
      <dgm:prSet/>
      <dgm:spPr/>
      <dgm:t>
        <a:bodyPr/>
        <a:lstStyle/>
        <a:p>
          <a:endParaRPr lang="zh-CN" altLang="en-US"/>
        </a:p>
      </dgm:t>
    </dgm:pt>
    <dgm:pt modelId="{89D07F58-DF7F-4038-BCBC-49392837B983}" type="sibTrans" cxnId="{93F3F8B2-9CC2-4488-8693-D391E89F4DF7}">
      <dgm:prSet/>
      <dgm:spPr/>
      <dgm:t>
        <a:bodyPr/>
        <a:lstStyle/>
        <a:p>
          <a:endParaRPr lang="zh-CN" altLang="en-US"/>
        </a:p>
      </dgm:t>
    </dgm:pt>
    <dgm:pt modelId="{9B63E637-FF2C-435F-99B7-BD1D722D8BFC}">
      <dgm:prSet phldrT="[文本]"/>
      <dgm:spPr/>
      <dgm:t>
        <a:bodyPr/>
        <a:lstStyle/>
        <a:p>
          <a:r>
            <a:rPr lang="zh-CN" altLang="en-US" b="1" dirty="0" smtClean="0"/>
            <a:t>简单插入排序</a:t>
          </a:r>
          <a:endParaRPr lang="zh-CN" altLang="en-US" b="1" dirty="0"/>
        </a:p>
      </dgm:t>
    </dgm:pt>
    <dgm:pt modelId="{007A2D79-C361-4449-BC68-F621D05A8E75}" type="parTrans" cxnId="{F94E4962-8E04-460A-8A64-9AE0AA9566E3}">
      <dgm:prSet/>
      <dgm:spPr/>
      <dgm:t>
        <a:bodyPr/>
        <a:lstStyle/>
        <a:p>
          <a:endParaRPr lang="zh-CN" altLang="en-US"/>
        </a:p>
      </dgm:t>
    </dgm:pt>
    <dgm:pt modelId="{50A5A3EC-BCA7-41B1-9A7A-0FF260332A8D}" type="sibTrans" cxnId="{F94E4962-8E04-460A-8A64-9AE0AA9566E3}">
      <dgm:prSet/>
      <dgm:spPr/>
      <dgm:t>
        <a:bodyPr/>
        <a:lstStyle/>
        <a:p>
          <a:endParaRPr lang="zh-CN" altLang="en-US"/>
        </a:p>
      </dgm:t>
    </dgm:pt>
    <dgm:pt modelId="{75D2CE4E-E48F-4470-B7A7-6EA359950DAF}">
      <dgm:prSet phldrT="[文本]"/>
      <dgm:spPr/>
      <dgm:t>
        <a:bodyPr/>
        <a:lstStyle/>
        <a:p>
          <a:r>
            <a:rPr lang="zh-CN" altLang="en-US" b="1" dirty="0" smtClean="0"/>
            <a:t>选择排序</a:t>
          </a:r>
          <a:endParaRPr lang="zh-CN" altLang="en-US" b="1" dirty="0"/>
        </a:p>
      </dgm:t>
    </dgm:pt>
    <dgm:pt modelId="{792B5270-0D34-4C05-A3F4-9DF0A0FD8244}" type="parTrans" cxnId="{EA3A7AC6-ACDB-48F4-B48E-CC6FF799D486}">
      <dgm:prSet/>
      <dgm:spPr/>
      <dgm:t>
        <a:bodyPr/>
        <a:lstStyle/>
        <a:p>
          <a:endParaRPr lang="zh-CN" altLang="en-US"/>
        </a:p>
      </dgm:t>
    </dgm:pt>
    <dgm:pt modelId="{8B5E20A3-587D-4843-B33F-146B99434B5E}" type="sibTrans" cxnId="{EA3A7AC6-ACDB-48F4-B48E-CC6FF799D486}">
      <dgm:prSet/>
      <dgm:spPr/>
      <dgm:t>
        <a:bodyPr/>
        <a:lstStyle/>
        <a:p>
          <a:endParaRPr lang="zh-CN" altLang="en-US"/>
        </a:p>
      </dgm:t>
    </dgm:pt>
    <dgm:pt modelId="{924E0140-83B1-4E2E-91C8-0403E8F8FFEB}">
      <dgm:prSet phldrT="[文本]"/>
      <dgm:spPr/>
      <dgm:t>
        <a:bodyPr/>
        <a:lstStyle/>
        <a:p>
          <a:r>
            <a:rPr lang="zh-CN" altLang="en-US" b="1" dirty="0" smtClean="0"/>
            <a:t>简单选择排序</a:t>
          </a:r>
          <a:endParaRPr lang="zh-CN" altLang="en-US" b="1" dirty="0"/>
        </a:p>
      </dgm:t>
    </dgm:pt>
    <dgm:pt modelId="{9B59B3D8-6364-4D88-A546-59E570C17E0D}" type="parTrans" cxnId="{7A6D9BF2-144C-467D-A8C5-E385DC3F4EDE}">
      <dgm:prSet/>
      <dgm:spPr/>
      <dgm:t>
        <a:bodyPr/>
        <a:lstStyle/>
        <a:p>
          <a:endParaRPr lang="zh-CN" altLang="en-US"/>
        </a:p>
      </dgm:t>
    </dgm:pt>
    <dgm:pt modelId="{E74BEBF6-06DB-485E-B8E9-2E4B57377DFB}" type="sibTrans" cxnId="{7A6D9BF2-144C-467D-A8C5-E385DC3F4EDE}">
      <dgm:prSet/>
      <dgm:spPr/>
      <dgm:t>
        <a:bodyPr/>
        <a:lstStyle/>
        <a:p>
          <a:endParaRPr lang="zh-CN" altLang="en-US"/>
        </a:p>
      </dgm:t>
    </dgm:pt>
    <dgm:pt modelId="{71A2B356-B3E7-48B0-BA19-1FD6885B5B00}">
      <dgm:prSet phldrT="[文本]"/>
      <dgm:spPr/>
      <dgm:t>
        <a:bodyPr/>
        <a:lstStyle/>
        <a:p>
          <a:r>
            <a:rPr lang="zh-CN" altLang="en-US" b="1" dirty="0" smtClean="0"/>
            <a:t>折半插入排序</a:t>
          </a:r>
          <a:endParaRPr lang="zh-CN" altLang="en-US" b="1" dirty="0"/>
        </a:p>
      </dgm:t>
    </dgm:pt>
    <dgm:pt modelId="{1E71C89E-642C-4DF2-AD14-9B5EBD9651CA}" type="parTrans" cxnId="{55E2B9A8-9C32-4E39-ABF6-73FB365E5E47}">
      <dgm:prSet/>
      <dgm:spPr/>
      <dgm:t>
        <a:bodyPr/>
        <a:lstStyle/>
        <a:p>
          <a:endParaRPr lang="zh-CN" altLang="en-US"/>
        </a:p>
      </dgm:t>
    </dgm:pt>
    <dgm:pt modelId="{CB2D8B53-27ED-47C9-8D28-42286B80E60F}" type="sibTrans" cxnId="{55E2B9A8-9C32-4E39-ABF6-73FB365E5E47}">
      <dgm:prSet/>
      <dgm:spPr/>
      <dgm:t>
        <a:bodyPr/>
        <a:lstStyle/>
        <a:p>
          <a:endParaRPr lang="zh-CN" altLang="en-US"/>
        </a:p>
      </dgm:t>
    </dgm:pt>
    <dgm:pt modelId="{F1CB71C2-4DF0-4234-912F-8A92E4491264}">
      <dgm:prSet phldrT="[文本]"/>
      <dgm:spPr/>
      <dgm:t>
        <a:bodyPr/>
        <a:lstStyle/>
        <a:p>
          <a:r>
            <a:rPr lang="zh-CN" altLang="en-US" b="1" dirty="0" smtClean="0"/>
            <a:t>希尔排序</a:t>
          </a:r>
          <a:endParaRPr lang="zh-CN" altLang="en-US" b="1" dirty="0"/>
        </a:p>
      </dgm:t>
    </dgm:pt>
    <dgm:pt modelId="{B9F2E1D5-EF23-4F0C-8801-7B0E5CEF6338}" type="parTrans" cxnId="{DF48F166-6293-4087-9C8D-034397A55C1B}">
      <dgm:prSet/>
      <dgm:spPr/>
      <dgm:t>
        <a:bodyPr/>
        <a:lstStyle/>
        <a:p>
          <a:endParaRPr lang="zh-CN" altLang="en-US"/>
        </a:p>
      </dgm:t>
    </dgm:pt>
    <dgm:pt modelId="{BED854E8-A7FA-4737-A14C-1278B41E6BCE}" type="sibTrans" cxnId="{DF48F166-6293-4087-9C8D-034397A55C1B}">
      <dgm:prSet/>
      <dgm:spPr/>
      <dgm:t>
        <a:bodyPr/>
        <a:lstStyle/>
        <a:p>
          <a:endParaRPr lang="zh-CN" altLang="en-US"/>
        </a:p>
      </dgm:t>
    </dgm:pt>
    <dgm:pt modelId="{D47787ED-C28F-4346-A8A9-7B5554CCA6FE}">
      <dgm:prSet phldrT="[文本]"/>
      <dgm:spPr/>
      <dgm:t>
        <a:bodyPr/>
        <a:lstStyle/>
        <a:p>
          <a:r>
            <a:rPr lang="zh-CN" altLang="en-US" b="1" dirty="0" smtClean="0"/>
            <a:t>归并排序</a:t>
          </a:r>
          <a:endParaRPr lang="zh-CN" altLang="en-US" b="1" dirty="0"/>
        </a:p>
      </dgm:t>
    </dgm:pt>
    <dgm:pt modelId="{0A6A235D-AB86-44C6-B659-4437D3639475}" type="parTrans" cxnId="{B8293DF8-D69D-48BB-B01C-F0D362FDCC25}">
      <dgm:prSet/>
      <dgm:spPr/>
      <dgm:t>
        <a:bodyPr/>
        <a:lstStyle/>
        <a:p>
          <a:endParaRPr lang="zh-CN" altLang="en-US"/>
        </a:p>
      </dgm:t>
    </dgm:pt>
    <dgm:pt modelId="{DE229ACD-60CA-46BF-B094-4993CBBD3901}" type="sibTrans" cxnId="{B8293DF8-D69D-48BB-B01C-F0D362FDCC25}">
      <dgm:prSet/>
      <dgm:spPr/>
      <dgm:t>
        <a:bodyPr/>
        <a:lstStyle/>
        <a:p>
          <a:endParaRPr lang="zh-CN" altLang="en-US"/>
        </a:p>
      </dgm:t>
    </dgm:pt>
    <dgm:pt modelId="{4D527077-9481-42FB-8B74-8ECFC27CBCC8}">
      <dgm:prSet phldrT="[文本]"/>
      <dgm:spPr/>
      <dgm:t>
        <a:bodyPr/>
        <a:lstStyle/>
        <a:p>
          <a:r>
            <a:rPr lang="zh-CN" altLang="en-US" b="1" dirty="0" smtClean="0"/>
            <a:t>其他选择排序</a:t>
          </a:r>
          <a:endParaRPr lang="zh-CN" altLang="en-US" b="1" dirty="0"/>
        </a:p>
      </dgm:t>
    </dgm:pt>
    <dgm:pt modelId="{34E4D810-8EB0-425B-9EF0-C699E97D1BB3}" type="parTrans" cxnId="{2AF45F8B-1F91-489A-8336-9A88E5E68178}">
      <dgm:prSet/>
      <dgm:spPr/>
      <dgm:t>
        <a:bodyPr/>
        <a:lstStyle/>
        <a:p>
          <a:endParaRPr lang="zh-CN" altLang="en-US"/>
        </a:p>
      </dgm:t>
    </dgm:pt>
    <dgm:pt modelId="{A3A4C188-037F-43FF-B144-7A7EDFD9AA38}" type="sibTrans" cxnId="{2AF45F8B-1F91-489A-8336-9A88E5E68178}">
      <dgm:prSet/>
      <dgm:spPr/>
      <dgm:t>
        <a:bodyPr/>
        <a:lstStyle/>
        <a:p>
          <a:endParaRPr lang="zh-CN" altLang="en-US"/>
        </a:p>
      </dgm:t>
    </dgm:pt>
    <dgm:pt modelId="{FFB1D7DC-3934-4408-B3EA-40854B18396B}">
      <dgm:prSet phldrT="[文本]"/>
      <dgm:spPr/>
      <dgm:t>
        <a:bodyPr/>
        <a:lstStyle/>
        <a:p>
          <a:r>
            <a:rPr lang="zh-CN" altLang="en-US" b="1" dirty="0" smtClean="0"/>
            <a:t>交换排序</a:t>
          </a:r>
          <a:endParaRPr lang="zh-CN" altLang="en-US" b="1" dirty="0"/>
        </a:p>
      </dgm:t>
    </dgm:pt>
    <dgm:pt modelId="{63F7CC40-DBF0-4B91-954F-4598CDDD3387}" type="parTrans" cxnId="{1245DCC0-525C-4FC3-A386-6157F4A0909B}">
      <dgm:prSet/>
      <dgm:spPr/>
      <dgm:t>
        <a:bodyPr/>
        <a:lstStyle/>
        <a:p>
          <a:endParaRPr lang="zh-CN" altLang="en-US"/>
        </a:p>
      </dgm:t>
    </dgm:pt>
    <dgm:pt modelId="{17988F3D-95C2-4B48-B649-5018A1E0C145}" type="sibTrans" cxnId="{1245DCC0-525C-4FC3-A386-6157F4A0909B}">
      <dgm:prSet/>
      <dgm:spPr/>
      <dgm:t>
        <a:bodyPr/>
        <a:lstStyle/>
        <a:p>
          <a:endParaRPr lang="zh-CN" altLang="en-US"/>
        </a:p>
      </dgm:t>
    </dgm:pt>
    <dgm:pt modelId="{3A5039B8-3A2D-4F80-9434-960B06ED2D7F}">
      <dgm:prSet phldrT="[文本]"/>
      <dgm:spPr/>
      <dgm:t>
        <a:bodyPr/>
        <a:lstStyle/>
        <a:p>
          <a:endParaRPr lang="zh-CN" altLang="en-US" b="1" dirty="0"/>
        </a:p>
      </dgm:t>
    </dgm:pt>
    <dgm:pt modelId="{3635E220-2902-4170-956D-21962AACF6DB}" type="parTrans" cxnId="{AC27803D-C145-4783-AFDB-CF7E01896716}">
      <dgm:prSet/>
      <dgm:spPr/>
      <dgm:t>
        <a:bodyPr/>
        <a:lstStyle/>
        <a:p>
          <a:endParaRPr lang="zh-CN" altLang="en-US"/>
        </a:p>
      </dgm:t>
    </dgm:pt>
    <dgm:pt modelId="{7C7E82A9-3FAB-419D-875B-1E1111AF22FF}" type="sibTrans" cxnId="{AC27803D-C145-4783-AFDB-CF7E01896716}">
      <dgm:prSet/>
      <dgm:spPr/>
      <dgm:t>
        <a:bodyPr/>
        <a:lstStyle/>
        <a:p>
          <a:endParaRPr lang="zh-CN" altLang="en-US"/>
        </a:p>
      </dgm:t>
    </dgm:pt>
    <dgm:pt modelId="{98D1B39C-639E-4169-86A2-1C0ADF39DD8B}">
      <dgm:prSet phldrT="[文本]"/>
      <dgm:spPr/>
      <dgm:t>
        <a:bodyPr/>
        <a:lstStyle/>
        <a:p>
          <a:r>
            <a:rPr lang="zh-CN" altLang="en-US" b="1" dirty="0" smtClean="0"/>
            <a:t>冒泡排序</a:t>
          </a:r>
          <a:endParaRPr lang="zh-CN" altLang="en-US" b="1" dirty="0"/>
        </a:p>
      </dgm:t>
    </dgm:pt>
    <dgm:pt modelId="{63A367A9-E50A-4A58-AF17-9883E86844FB}" type="parTrans" cxnId="{3C5967B1-5098-40D2-B264-F124BC5D35AD}">
      <dgm:prSet/>
      <dgm:spPr/>
      <dgm:t>
        <a:bodyPr/>
        <a:lstStyle/>
        <a:p>
          <a:endParaRPr lang="zh-CN" altLang="en-US"/>
        </a:p>
      </dgm:t>
    </dgm:pt>
    <dgm:pt modelId="{B4E51920-6E27-4027-AC5F-189F6AB669A4}" type="sibTrans" cxnId="{3C5967B1-5098-40D2-B264-F124BC5D35AD}">
      <dgm:prSet/>
      <dgm:spPr/>
      <dgm:t>
        <a:bodyPr/>
        <a:lstStyle/>
        <a:p>
          <a:endParaRPr lang="zh-CN" altLang="en-US"/>
        </a:p>
      </dgm:t>
    </dgm:pt>
    <dgm:pt modelId="{29949877-A0A3-4B33-8ACD-451C0932244A}">
      <dgm:prSet phldrT="[文本]"/>
      <dgm:spPr/>
      <dgm:t>
        <a:bodyPr/>
        <a:lstStyle/>
        <a:p>
          <a:r>
            <a:rPr lang="zh-CN" altLang="en-US" b="1" dirty="0" smtClean="0"/>
            <a:t>快速排序</a:t>
          </a:r>
          <a:endParaRPr lang="zh-CN" altLang="en-US" b="1" dirty="0"/>
        </a:p>
      </dgm:t>
    </dgm:pt>
    <dgm:pt modelId="{C0499CC8-DBCF-496E-B5D2-4887D3A28228}" type="parTrans" cxnId="{C98A4706-86F8-43F9-9AFE-018FE80A9657}">
      <dgm:prSet/>
      <dgm:spPr/>
      <dgm:t>
        <a:bodyPr/>
        <a:lstStyle/>
        <a:p>
          <a:endParaRPr lang="zh-CN" altLang="en-US"/>
        </a:p>
      </dgm:t>
    </dgm:pt>
    <dgm:pt modelId="{1E79CCB6-EB8A-49D8-98EA-1192BBE37E35}" type="sibTrans" cxnId="{C98A4706-86F8-43F9-9AFE-018FE80A9657}">
      <dgm:prSet/>
      <dgm:spPr/>
      <dgm:t>
        <a:bodyPr/>
        <a:lstStyle/>
        <a:p>
          <a:endParaRPr lang="zh-CN" altLang="en-US"/>
        </a:p>
      </dgm:t>
    </dgm:pt>
    <dgm:pt modelId="{CCF510AC-5407-4041-AB4D-76521691E202}" type="pres">
      <dgm:prSet presAssocID="{503C4091-5BFD-4C07-8BB8-EEE474CA0E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83491B-7C2B-4E61-8128-F2BE58CA17D8}" type="pres">
      <dgm:prSet presAssocID="{0DCA95D9-F85B-45F0-8FD1-0B570991464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F9841-E1E6-4F09-A304-10E134F2EC31}" type="pres">
      <dgm:prSet presAssocID="{0DCA95D9-F85B-45F0-8FD1-0B570991464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DEB023-7739-4AFA-945E-15E2EEB511FD}" type="pres">
      <dgm:prSet presAssocID="{75D2CE4E-E48F-4470-B7A7-6EA359950DA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2A2C9-9EB9-44F0-BF2D-0B6BFFEC1968}" type="pres">
      <dgm:prSet presAssocID="{75D2CE4E-E48F-4470-B7A7-6EA359950DA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F37CD-51C5-4632-82AC-3AB59AF13DEB}" type="pres">
      <dgm:prSet presAssocID="{D47787ED-C28F-4346-A8A9-7B5554CCA6F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BD8D4-17A6-4826-9C81-27589E9DF406}" type="pres">
      <dgm:prSet presAssocID="{D47787ED-C28F-4346-A8A9-7B5554CCA6F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CBC34-69B2-46AE-9DFE-38D6B922C4E2}" type="pres">
      <dgm:prSet presAssocID="{FFB1D7DC-3934-4408-B3EA-40854B1839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54218-3489-4BA8-AC7A-514785C215AD}" type="pres">
      <dgm:prSet presAssocID="{FFB1D7DC-3934-4408-B3EA-40854B18396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27803D-C145-4783-AFDB-CF7E01896716}" srcId="{D47787ED-C28F-4346-A8A9-7B5554CCA6FE}" destId="{3A5039B8-3A2D-4F80-9434-960B06ED2D7F}" srcOrd="0" destOrd="0" parTransId="{3635E220-2902-4170-956D-21962AACF6DB}" sibTransId="{7C7E82A9-3FAB-419D-875B-1E1111AF22FF}"/>
    <dgm:cxn modelId="{E90F0E1F-7F3A-4F98-8FA3-16186AECEA50}" type="presOf" srcId="{98D1B39C-639E-4169-86A2-1C0ADF39DD8B}" destId="{7BC54218-3489-4BA8-AC7A-514785C215AD}" srcOrd="0" destOrd="0" presId="urn:microsoft.com/office/officeart/2005/8/layout/vList2"/>
    <dgm:cxn modelId="{CE2B07FA-402C-41AC-8DCE-C9792AA7FD30}" type="presOf" srcId="{924E0140-83B1-4E2E-91C8-0403E8F8FFEB}" destId="{1AA2A2C9-9EB9-44F0-BF2D-0B6BFFEC1968}" srcOrd="0" destOrd="0" presId="urn:microsoft.com/office/officeart/2005/8/layout/vList2"/>
    <dgm:cxn modelId="{54E46BC8-8D77-48B8-A906-5CCE29270359}" type="presOf" srcId="{3A5039B8-3A2D-4F80-9434-960B06ED2D7F}" destId="{8B9BD8D4-17A6-4826-9C81-27589E9DF406}" srcOrd="0" destOrd="0" presId="urn:microsoft.com/office/officeart/2005/8/layout/vList2"/>
    <dgm:cxn modelId="{C98A4706-86F8-43F9-9AFE-018FE80A9657}" srcId="{FFB1D7DC-3934-4408-B3EA-40854B18396B}" destId="{29949877-A0A3-4B33-8ACD-451C0932244A}" srcOrd="1" destOrd="0" parTransId="{C0499CC8-DBCF-496E-B5D2-4887D3A28228}" sibTransId="{1E79CCB6-EB8A-49D8-98EA-1192BBE37E35}"/>
    <dgm:cxn modelId="{655286CA-9506-433C-BAA6-47D21487A5D5}" type="presOf" srcId="{0DCA95D9-F85B-45F0-8FD1-0B5709914643}" destId="{E083491B-7C2B-4E61-8128-F2BE58CA17D8}" srcOrd="0" destOrd="0" presId="urn:microsoft.com/office/officeart/2005/8/layout/vList2"/>
    <dgm:cxn modelId="{1245DCC0-525C-4FC3-A386-6157F4A0909B}" srcId="{503C4091-5BFD-4C07-8BB8-EEE474CA0EA2}" destId="{FFB1D7DC-3934-4408-B3EA-40854B18396B}" srcOrd="3" destOrd="0" parTransId="{63F7CC40-DBF0-4B91-954F-4598CDDD3387}" sibTransId="{17988F3D-95C2-4B48-B649-5018A1E0C145}"/>
    <dgm:cxn modelId="{DF48F166-6293-4087-9C8D-034397A55C1B}" srcId="{0DCA95D9-F85B-45F0-8FD1-0B5709914643}" destId="{F1CB71C2-4DF0-4234-912F-8A92E4491264}" srcOrd="2" destOrd="0" parTransId="{B9F2E1D5-EF23-4F0C-8801-7B0E5CEF6338}" sibTransId="{BED854E8-A7FA-4737-A14C-1278B41E6BCE}"/>
    <dgm:cxn modelId="{5A604A9E-6875-4A6A-AA8B-417C6B2A9356}" type="presOf" srcId="{503C4091-5BFD-4C07-8BB8-EEE474CA0EA2}" destId="{CCF510AC-5407-4041-AB4D-76521691E202}" srcOrd="0" destOrd="0" presId="urn:microsoft.com/office/officeart/2005/8/layout/vList2"/>
    <dgm:cxn modelId="{503268C2-0136-4152-BB1C-25FB13E4A0AD}" type="presOf" srcId="{75D2CE4E-E48F-4470-B7A7-6EA359950DAF}" destId="{15DEB023-7739-4AFA-945E-15E2EEB511FD}" srcOrd="0" destOrd="0" presId="urn:microsoft.com/office/officeart/2005/8/layout/vList2"/>
    <dgm:cxn modelId="{3C5967B1-5098-40D2-B264-F124BC5D35AD}" srcId="{FFB1D7DC-3934-4408-B3EA-40854B18396B}" destId="{98D1B39C-639E-4169-86A2-1C0ADF39DD8B}" srcOrd="0" destOrd="0" parTransId="{63A367A9-E50A-4A58-AF17-9883E86844FB}" sibTransId="{B4E51920-6E27-4027-AC5F-189F6AB669A4}"/>
    <dgm:cxn modelId="{AE3F832F-3FC3-4F00-AE72-921B6B355017}" type="presOf" srcId="{4D527077-9481-42FB-8B74-8ECFC27CBCC8}" destId="{1AA2A2C9-9EB9-44F0-BF2D-0B6BFFEC1968}" srcOrd="0" destOrd="1" presId="urn:microsoft.com/office/officeart/2005/8/layout/vList2"/>
    <dgm:cxn modelId="{B8293DF8-D69D-48BB-B01C-F0D362FDCC25}" srcId="{503C4091-5BFD-4C07-8BB8-EEE474CA0EA2}" destId="{D47787ED-C28F-4346-A8A9-7B5554CCA6FE}" srcOrd="2" destOrd="0" parTransId="{0A6A235D-AB86-44C6-B659-4437D3639475}" sibTransId="{DE229ACD-60CA-46BF-B094-4993CBBD3901}"/>
    <dgm:cxn modelId="{55E2B9A8-9C32-4E39-ABF6-73FB365E5E47}" srcId="{0DCA95D9-F85B-45F0-8FD1-0B5709914643}" destId="{71A2B356-B3E7-48B0-BA19-1FD6885B5B00}" srcOrd="1" destOrd="0" parTransId="{1E71C89E-642C-4DF2-AD14-9B5EBD9651CA}" sibTransId="{CB2D8B53-27ED-47C9-8D28-42286B80E60F}"/>
    <dgm:cxn modelId="{02B992EE-156F-46B1-955D-493FC5F94F5D}" type="presOf" srcId="{FFB1D7DC-3934-4408-B3EA-40854B18396B}" destId="{C1FCBC34-69B2-46AE-9DFE-38D6B922C4E2}" srcOrd="0" destOrd="0" presId="urn:microsoft.com/office/officeart/2005/8/layout/vList2"/>
    <dgm:cxn modelId="{7B2B47D1-D599-4EB5-9E6F-F0CDAE941E93}" type="presOf" srcId="{71A2B356-B3E7-48B0-BA19-1FD6885B5B00}" destId="{423F9841-E1E6-4F09-A304-10E134F2EC31}" srcOrd="0" destOrd="1" presId="urn:microsoft.com/office/officeart/2005/8/layout/vList2"/>
    <dgm:cxn modelId="{2AF45F8B-1F91-489A-8336-9A88E5E68178}" srcId="{75D2CE4E-E48F-4470-B7A7-6EA359950DAF}" destId="{4D527077-9481-42FB-8B74-8ECFC27CBCC8}" srcOrd="1" destOrd="0" parTransId="{34E4D810-8EB0-425B-9EF0-C699E97D1BB3}" sibTransId="{A3A4C188-037F-43FF-B144-7A7EDFD9AA38}"/>
    <dgm:cxn modelId="{B1C8A0EE-DF29-4EED-92E8-C7DA3577E952}" type="presOf" srcId="{F1CB71C2-4DF0-4234-912F-8A92E4491264}" destId="{423F9841-E1E6-4F09-A304-10E134F2EC31}" srcOrd="0" destOrd="2" presId="urn:microsoft.com/office/officeart/2005/8/layout/vList2"/>
    <dgm:cxn modelId="{DAF1F461-ABAC-46A8-8028-9EED59425067}" type="presOf" srcId="{9B63E637-FF2C-435F-99B7-BD1D722D8BFC}" destId="{423F9841-E1E6-4F09-A304-10E134F2EC31}" srcOrd="0" destOrd="0" presId="urn:microsoft.com/office/officeart/2005/8/layout/vList2"/>
    <dgm:cxn modelId="{EA3A7AC6-ACDB-48F4-B48E-CC6FF799D486}" srcId="{503C4091-5BFD-4C07-8BB8-EEE474CA0EA2}" destId="{75D2CE4E-E48F-4470-B7A7-6EA359950DAF}" srcOrd="1" destOrd="0" parTransId="{792B5270-0D34-4C05-A3F4-9DF0A0FD8244}" sibTransId="{8B5E20A3-587D-4843-B33F-146B99434B5E}"/>
    <dgm:cxn modelId="{F94E4962-8E04-460A-8A64-9AE0AA9566E3}" srcId="{0DCA95D9-F85B-45F0-8FD1-0B5709914643}" destId="{9B63E637-FF2C-435F-99B7-BD1D722D8BFC}" srcOrd="0" destOrd="0" parTransId="{007A2D79-C361-4449-BC68-F621D05A8E75}" sibTransId="{50A5A3EC-BCA7-41B1-9A7A-0FF260332A8D}"/>
    <dgm:cxn modelId="{7A6D9BF2-144C-467D-A8C5-E385DC3F4EDE}" srcId="{75D2CE4E-E48F-4470-B7A7-6EA359950DAF}" destId="{924E0140-83B1-4E2E-91C8-0403E8F8FFEB}" srcOrd="0" destOrd="0" parTransId="{9B59B3D8-6364-4D88-A546-59E570C17E0D}" sibTransId="{E74BEBF6-06DB-485E-B8E9-2E4B57377DFB}"/>
    <dgm:cxn modelId="{93F3F8B2-9CC2-4488-8693-D391E89F4DF7}" srcId="{503C4091-5BFD-4C07-8BB8-EEE474CA0EA2}" destId="{0DCA95D9-F85B-45F0-8FD1-0B5709914643}" srcOrd="0" destOrd="0" parTransId="{5C1A675E-8F38-4354-8CF1-93F618D36321}" sibTransId="{89D07F58-DF7F-4038-BCBC-49392837B983}"/>
    <dgm:cxn modelId="{B6ACCF69-340A-408E-A765-10CFEEA8FA60}" type="presOf" srcId="{D47787ED-C28F-4346-A8A9-7B5554CCA6FE}" destId="{E16F37CD-51C5-4632-82AC-3AB59AF13DEB}" srcOrd="0" destOrd="0" presId="urn:microsoft.com/office/officeart/2005/8/layout/vList2"/>
    <dgm:cxn modelId="{DBCBA597-D639-444E-B14B-6DDB9A230519}" type="presOf" srcId="{29949877-A0A3-4B33-8ACD-451C0932244A}" destId="{7BC54218-3489-4BA8-AC7A-514785C215AD}" srcOrd="0" destOrd="1" presId="urn:microsoft.com/office/officeart/2005/8/layout/vList2"/>
    <dgm:cxn modelId="{76D4EEDE-EA9D-46B1-8652-BC8D77906672}" type="presParOf" srcId="{CCF510AC-5407-4041-AB4D-76521691E202}" destId="{E083491B-7C2B-4E61-8128-F2BE58CA17D8}" srcOrd="0" destOrd="0" presId="urn:microsoft.com/office/officeart/2005/8/layout/vList2"/>
    <dgm:cxn modelId="{B9DF268E-3D35-4448-A8AD-D65F1FB346DF}" type="presParOf" srcId="{CCF510AC-5407-4041-AB4D-76521691E202}" destId="{423F9841-E1E6-4F09-A304-10E134F2EC31}" srcOrd="1" destOrd="0" presId="urn:microsoft.com/office/officeart/2005/8/layout/vList2"/>
    <dgm:cxn modelId="{3FD2FE13-91A9-4A9A-A4D1-C652752C55A1}" type="presParOf" srcId="{CCF510AC-5407-4041-AB4D-76521691E202}" destId="{15DEB023-7739-4AFA-945E-15E2EEB511FD}" srcOrd="2" destOrd="0" presId="urn:microsoft.com/office/officeart/2005/8/layout/vList2"/>
    <dgm:cxn modelId="{2C3064D0-FAE8-4F1C-A5A2-4CCCC30CE25C}" type="presParOf" srcId="{CCF510AC-5407-4041-AB4D-76521691E202}" destId="{1AA2A2C9-9EB9-44F0-BF2D-0B6BFFEC1968}" srcOrd="3" destOrd="0" presId="urn:microsoft.com/office/officeart/2005/8/layout/vList2"/>
    <dgm:cxn modelId="{7DED51CB-FC20-418C-8AC4-2552C6689FFA}" type="presParOf" srcId="{CCF510AC-5407-4041-AB4D-76521691E202}" destId="{E16F37CD-51C5-4632-82AC-3AB59AF13DEB}" srcOrd="4" destOrd="0" presId="urn:microsoft.com/office/officeart/2005/8/layout/vList2"/>
    <dgm:cxn modelId="{6CF2F5B9-13B2-4E11-9F48-C4622E3A29B3}" type="presParOf" srcId="{CCF510AC-5407-4041-AB4D-76521691E202}" destId="{8B9BD8D4-17A6-4826-9C81-27589E9DF406}" srcOrd="5" destOrd="0" presId="urn:microsoft.com/office/officeart/2005/8/layout/vList2"/>
    <dgm:cxn modelId="{F7A3A460-B903-49DD-AFCD-DAAD7DCF0015}" type="presParOf" srcId="{CCF510AC-5407-4041-AB4D-76521691E202}" destId="{C1FCBC34-69B2-46AE-9DFE-38D6B922C4E2}" srcOrd="6" destOrd="0" presId="urn:microsoft.com/office/officeart/2005/8/layout/vList2"/>
    <dgm:cxn modelId="{8AFAE209-4554-4E84-9726-4C86560202B9}" type="presParOf" srcId="{CCF510AC-5407-4041-AB4D-76521691E202}" destId="{7BC54218-3489-4BA8-AC7A-514785C215A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99B8-4D76-4E25-8C88-84D297C7CE25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7CBAB-CEBF-406C-B683-0E164E8BA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4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外部排序：归并排序</a:t>
            </a:r>
            <a:endParaRPr lang="en-US" altLang="zh-CN" dirty="0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基于</a:t>
            </a:r>
            <a:r>
              <a:rPr lang="zh-CN" altLang="en-US" dirty="0" smtClean="0"/>
              <a:t>指针的文件排序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6C8D5-78BF-4E75-BB60-97E19F35E46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55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FF6D4-D4D7-426A-98F7-170A3668379E}" type="datetime1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9071-CFF5-4E3B-B0AB-39782972E256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8BD1F-DE98-4C29-8281-9EC9927620DF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6B566-43C8-47DD-9397-6A0FD5AA7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2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CD6D-7520-4B34-A5A3-E8385FA3AFC6}" type="datetime1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95D47-465E-4A05-802B-049480555B6D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91DB0-D703-40B5-AE3D-532AFE0356D1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8C029-2200-4EB8-BDE8-5EE0E23571A6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45A1C-C0DD-4ED6-B23E-A9D2DD110058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C1B50-C580-4CB7-BA07-14C66C34B76D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F1D29-8BEE-49F3-AF49-7A09F617BF67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B273CF-8910-423E-9890-FC81E25E5084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C5816F-D43D-40D1-9B38-E1A2C18F0972}" type="datetime1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b\&#24187;&#28783;&#29255;\&#25968;&#25454;&#32467;&#26500;\&#32771;&#35797;&#23398;&#20064;&#30456;&#20851;\ppt&#19982;&#25945;&#26696;&#35762;&#31295;\C&#35821;&#35328;&#29256;&#26412;\2012\2012&#19979;&#21322;&#24180;\&#19978;&#20132;&#25991;&#26723;\&#31532;&#20108;&#31456;\4-3&#22806;&#37096;&#25490;&#24207;.pptx#-1,1,PowerPoint &#28436;&#31034;&#25991;&#31295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427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内部排序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8095"/>
              </p:ext>
            </p:extLst>
          </p:nvPr>
        </p:nvGraphicFramePr>
        <p:xfrm>
          <a:off x="914400" y="980728"/>
          <a:ext cx="7772400" cy="537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排序方法比较</a:t>
            </a:r>
          </a:p>
        </p:txBody>
      </p:sp>
      <p:sp>
        <p:nvSpPr>
          <p:cNvPr id="103430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排序方法选择主要考虑：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待排序记录个数</a:t>
            </a:r>
            <a:r>
              <a:rPr lang="en-US" altLang="zh-CN" b="0" dirty="0" smtClean="0">
                <a:latin typeface="华文新魏" pitchFamily="2" charset="-122"/>
                <a:ea typeface="华文新魏" pitchFamily="2" charset="-122"/>
              </a:rPr>
              <a:t>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记录本身的大小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关键字的分布情况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对排序稳定性要求</a:t>
            </a:r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34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34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EA54125-3E64-4321-B4B9-6A0CF0B21398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74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630238"/>
            <a:ext cx="8501062" cy="54054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 smtClean="0"/>
              <a:t>时间特性：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</a:t>
            </a:r>
            <a:r>
              <a:rPr lang="en-US" altLang="zh-CN" sz="3200" dirty="0" err="1" smtClean="0">
                <a:latin typeface="Times New Roman" pitchFamily="18" charset="0"/>
              </a:rPr>
              <a:t>nlogn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快速、堆、归并排序，快速最快，在</a:t>
            </a:r>
            <a:r>
              <a:rPr lang="en-US" altLang="zh-CN" sz="24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较大时，归并较堆更快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O(n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插入、冒泡、选择排序，插入最常用，尤其基本有序时，选择记录移动次数最少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</a:t>
            </a:r>
            <a:r>
              <a:rPr lang="en-US" altLang="zh-CN" sz="3200" dirty="0" err="1" smtClean="0">
                <a:latin typeface="Times New Roman" pitchFamily="18" charset="0"/>
              </a:rPr>
              <a:t>dn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基数排序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</a:rPr>
              <a:t>自习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当待排序记录有序时：插入和冒泡可达到</a:t>
            </a:r>
            <a:r>
              <a:rPr lang="en-US" altLang="zh-CN" dirty="0" smtClean="0">
                <a:latin typeface="Times New Roman" pitchFamily="18" charset="0"/>
              </a:rPr>
              <a:t>O(n)</a:t>
            </a:r>
            <a:r>
              <a:rPr lang="zh-CN" altLang="en-US" dirty="0" smtClean="0">
                <a:latin typeface="Times New Roman" pitchFamily="18" charset="0"/>
              </a:rPr>
              <a:t>，快速蜕化到</a:t>
            </a:r>
            <a:r>
              <a:rPr lang="en-US" altLang="zh-CN" dirty="0" smtClean="0">
                <a:latin typeface="Times New Roman" pitchFamily="18" charset="0"/>
              </a:rPr>
              <a:t>O(n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选择、堆和归并排序的时间特性不随关键字分布而改变</a:t>
            </a:r>
          </a:p>
          <a:p>
            <a:pPr marL="0" indent="0" eaLnBrk="1" hangingPunct="1"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44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445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50041D2-EF76-46FB-8AEB-A601E430D88F}" type="slidenum">
              <a:rPr lang="en-US" altLang="zh-CN" smtClean="0"/>
              <a:pPr eaLnBrk="1" hangingPunct="1"/>
              <a:t>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2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525463"/>
            <a:ext cx="8501062" cy="5405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2. </a:t>
            </a:r>
            <a:r>
              <a:rPr lang="zh-CN" altLang="en-US" sz="3600" dirty="0" smtClean="0"/>
              <a:t>空间特性：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所有的简单排序和堆排序的空间复杂度均为</a:t>
            </a:r>
            <a:r>
              <a:rPr lang="en-US" altLang="zh-CN" dirty="0" smtClean="0">
                <a:latin typeface="Times New Roman" pitchFamily="18" charset="0"/>
              </a:rPr>
              <a:t>O(1)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快速排序为</a:t>
            </a:r>
            <a:r>
              <a:rPr lang="en-US" altLang="zh-CN" dirty="0" smtClean="0">
                <a:latin typeface="Times New Roman" pitchFamily="18" charset="0"/>
              </a:rPr>
              <a:t>O(</a:t>
            </a:r>
            <a:r>
              <a:rPr lang="en-US" altLang="zh-CN" dirty="0" err="1" smtClean="0">
                <a:latin typeface="Times New Roman" pitchFamily="18" charset="0"/>
              </a:rPr>
              <a:t>logn</a:t>
            </a:r>
            <a:r>
              <a:rPr lang="en-US" altLang="zh-CN" dirty="0" smtClean="0">
                <a:latin typeface="Times New Roman" pitchFamily="18" charset="0"/>
              </a:rPr>
              <a:t>);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归并排序和基数排序所需辅助空间最多，其空间复杂度为</a:t>
            </a:r>
            <a:r>
              <a:rPr lang="en-US" altLang="zh-CN" dirty="0" smtClean="0">
                <a:latin typeface="Times New Roman" pitchFamily="18" charset="0"/>
              </a:rPr>
              <a:t>O(n).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54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54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1130F8C-4EA7-4132-AC48-D1B866B99ADD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07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3. </a:t>
            </a:r>
            <a:r>
              <a:rPr lang="zh-CN" altLang="en-US" sz="3600" dirty="0" smtClean="0"/>
              <a:t>稳定性：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快速排序、希尔排序和堆排序是不稳定的</a:t>
            </a:r>
            <a:r>
              <a:rPr lang="en-US" altLang="zh-CN" dirty="0" smtClean="0">
                <a:latin typeface="Times New Roman" pitchFamily="18" charset="0"/>
              </a:rPr>
              <a:t>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其他排序方法都是稳定的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64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64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65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3FFD0C2-A7C0-40B5-A4C3-E437BBAD299A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683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Group 4"/>
          <p:cNvGraphicFramePr>
            <a:graphicFrameLocks noGrp="1"/>
          </p:cNvGraphicFramePr>
          <p:nvPr>
            <p:ph/>
          </p:nvPr>
        </p:nvGraphicFramePr>
        <p:xfrm>
          <a:off x="301625" y="685800"/>
          <a:ext cx="8543925" cy="5181603"/>
        </p:xfrm>
        <a:graphic>
          <a:graphicData uri="http://schemas.openxmlformats.org/drawingml/2006/table">
            <a:tbl>
              <a:tblPr/>
              <a:tblGrid>
                <a:gridCol w="1474788"/>
                <a:gridCol w="1412875"/>
                <a:gridCol w="1414462"/>
                <a:gridCol w="1414463"/>
                <a:gridCol w="1412875"/>
                <a:gridCol w="1414462"/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最坏情况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最好情况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插入排序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选择排序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62028" y="-142945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6228" y="1179849"/>
            <a:ext cx="6833372" cy="13130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如果待排序数据量很大，不能一次性将所有数据读入内存，怎么办？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777415" y="-54804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动作按钮: 信息 6">
            <a:hlinkClick r:id="rId3" action="ppaction://hlinkpres?slideindex=1&amp;slidetitle=PowerPoint 演示文稿" highlightClick="1"/>
          </p:cNvPr>
          <p:cNvSpPr/>
          <p:nvPr/>
        </p:nvSpPr>
        <p:spPr bwMode="auto">
          <a:xfrm>
            <a:off x="7399867" y="4978399"/>
            <a:ext cx="1042416" cy="1042416"/>
          </a:xfrm>
          <a:prstGeom prst="actionButtonInform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幼圆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3648" y="2996952"/>
            <a:ext cx="6840760" cy="151216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外部排序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</TotalTime>
  <Words>364</Words>
  <Application>Microsoft Office PowerPoint</Application>
  <PresentationFormat>全屏显示(4:3)</PresentationFormat>
  <Paragraphs>99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华文楷体</vt:lpstr>
      <vt:lpstr>华文新魏</vt:lpstr>
      <vt:lpstr>宋体</vt:lpstr>
      <vt:lpstr>幼圆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穿越</vt:lpstr>
      <vt:lpstr>排序算法</vt:lpstr>
      <vt:lpstr>内部排序</vt:lpstr>
      <vt:lpstr>排序方法比较</vt:lpstr>
      <vt:lpstr>PowerPoint 演示文稿</vt:lpstr>
      <vt:lpstr>PowerPoint 演示文稿</vt:lpstr>
      <vt:lpstr>PowerPoint 演示文稿</vt:lpstr>
      <vt:lpstr>PowerPoint 演示文稿</vt:lpstr>
      <vt:lpstr>思考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微软用户</dc:creator>
  <cp:lastModifiedBy>sync</cp:lastModifiedBy>
  <cp:revision>17</cp:revision>
  <dcterms:created xsi:type="dcterms:W3CDTF">2012-09-15T08:01:34Z</dcterms:created>
  <dcterms:modified xsi:type="dcterms:W3CDTF">2014-09-23T01:14:28Z</dcterms:modified>
</cp:coreProperties>
</file>