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27" autoAdjust="0"/>
  </p:normalViewPr>
  <p:slideViewPr>
    <p:cSldViewPr>
      <p:cViewPr varScale="1">
        <p:scale>
          <a:sx n="52" d="100"/>
          <a:sy n="52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2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6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22C4-B448-404C-AB23-58C4DD3CDB9A}" type="datetimeFigureOut">
              <a:rPr lang="zh-CN" altLang="en-US" smtClean="0"/>
              <a:t>2012-9-25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E133-EA32-46DC-883D-18ADE5D7F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个项目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旅游背包问题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旅游背包问题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个物体大小为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箱子尺寸为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maxS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&lt;c). </a:t>
            </a:r>
            <a:r>
              <a:rPr lang="zh-CN" altLang="en-US" dirty="0" smtClean="0"/>
              <a:t>现在有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个物体和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个箱子。请问，我们最少需要多少个箱子来储存这些物体？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第三个项目</vt:lpstr>
      <vt:lpstr>旅游背包问题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第三个项目</dc:title>
  <dc:creator>微软用户</dc:creator>
  <cp:lastModifiedBy>微软用户</cp:lastModifiedBy>
  <cp:revision>2</cp:revision>
  <dcterms:created xsi:type="dcterms:W3CDTF">2012-07-13T02:51:04Z</dcterms:created>
  <dcterms:modified xsi:type="dcterms:W3CDTF">2012-09-25T07:05:05Z</dcterms:modified>
</cp:coreProperties>
</file>