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sldIdLst>
    <p:sldId id="294" r:id="rId2"/>
    <p:sldId id="293" r:id="rId3"/>
    <p:sldId id="286" r:id="rId4"/>
    <p:sldId id="295" r:id="rId5"/>
    <p:sldId id="312" r:id="rId6"/>
    <p:sldId id="296" r:id="rId7"/>
    <p:sldId id="297" r:id="rId8"/>
    <p:sldId id="309" r:id="rId9"/>
    <p:sldId id="313" r:id="rId10"/>
    <p:sldId id="311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CC0000"/>
    <a:srgbClr val="00001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4346" autoAdjust="0"/>
  </p:normalViewPr>
  <p:slideViewPr>
    <p:cSldViewPr>
      <p:cViewPr varScale="1">
        <p:scale>
          <a:sx n="96" d="100"/>
          <a:sy n="96" d="100"/>
        </p:scale>
        <p:origin x="111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1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B22BFFC-C5A2-440C-B4D4-3C35687835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364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5214950"/>
            <a:ext cx="1962897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214423"/>
            <a:ext cx="103632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978" y="2759582"/>
            <a:ext cx="8134045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500177"/>
            <a:ext cx="109728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15525" y="274638"/>
            <a:ext cx="1866875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9010675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D94B06-E3E8-4D9C-8D9D-64B2ACD204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14337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643183"/>
            <a:ext cx="103632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9974181" y="0"/>
            <a:ext cx="2217819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73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8544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97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901" y="5357826"/>
            <a:ext cx="10968300" cy="768028"/>
          </a:xfrm>
        </p:spPr>
        <p:txBody>
          <a:bodyPr anchor="ctr"/>
          <a:lstStyle>
            <a:lvl1pPr algn="ctr">
              <a:defRPr lang="zh-CN" altLang="en-US" sz="3600" b="1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428605"/>
            <a:ext cx="6815667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5" y="1357298"/>
            <a:ext cx="4011084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064" y="214290"/>
            <a:ext cx="9931469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1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08020" y="1000108"/>
            <a:ext cx="993648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04001" y="6243634"/>
            <a:ext cx="4240500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2800" y="6492879"/>
            <a:ext cx="2235179" cy="365125"/>
          </a:xfrm>
        </p:spPr>
        <p:txBody>
          <a:bodyPr/>
          <a:lstStyle/>
          <a:p>
            <a:fld id="{7EB273CF-8910-423E-9890-FC81E25E5084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47979" y="6492877"/>
            <a:ext cx="3524275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0764" y="5347005"/>
            <a:ext cx="11616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368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1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1484784"/>
            <a:ext cx="3423053" cy="70788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none" rtlCol="0" anchor="ctr">
            <a:sp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411480"/>
            <a:r>
              <a:rPr lang="en-US" altLang="zh-CN" sz="4000" b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5.3</a:t>
            </a:r>
            <a:r>
              <a:rPr lang="zh-CN" altLang="en-US" sz="4000" b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图的遍历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592244" y="2492896"/>
            <a:ext cx="85362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从图中某个顶点出发，沿路径使图中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每个顶点被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访问且仅被访问一次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的过程，称为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遍历图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1523713" y="4678288"/>
            <a:ext cx="3935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两种常用遍历图的方法</a:t>
            </a:r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24934" name="AutoShape 6"/>
          <p:cNvSpPr>
            <a:spLocks/>
          </p:cNvSpPr>
          <p:nvPr/>
        </p:nvSpPr>
        <p:spPr bwMode="auto">
          <a:xfrm>
            <a:off x="5444150" y="4492382"/>
            <a:ext cx="219802" cy="864096"/>
          </a:xfrm>
          <a:prstGeom prst="leftBrace">
            <a:avLst>
              <a:gd name="adj1" fmla="val 456945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endParaRPr kumimoji="1" lang="zh-CN" altLang="zh-CN" sz="3200" b="1">
              <a:solidFill>
                <a:srgbClr val="00001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5663952" y="422108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</a:t>
            </a:r>
            <a:endParaRPr kumimoji="1"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5663952" y="512787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</a:t>
            </a:r>
            <a:endParaRPr kumimoji="1"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149" grpId="0"/>
      <p:bldP spid="124933" grpId="0"/>
      <p:bldP spid="124934" grpId="0" animBg="1"/>
      <p:bldP spid="124935" grpId="0"/>
      <p:bldP spid="1249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767408" y="964135"/>
            <a:ext cx="1741984" cy="64633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411480" fontAlgn="base">
              <a:spcAft>
                <a:spcPct val="0"/>
              </a:spcAft>
            </a:pPr>
            <a:r>
              <a:rPr lang="zh-CN" altLang="en-US" sz="3600" b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讨 论</a:t>
            </a:r>
            <a:r>
              <a:rPr lang="en-US" altLang="zh-CN" sz="3600" b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sz="3600" b="0" dirty="0"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60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62477" y="1717226"/>
            <a:ext cx="8432218" cy="772304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求下图的以</a:t>
            </a:r>
            <a:r>
              <a:rPr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为开始点的深度优先遍历结果</a:t>
            </a:r>
            <a:endParaRPr lang="en-US" altLang="zh-CN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18149" y="2924944"/>
            <a:ext cx="4211178" cy="2624866"/>
            <a:chOff x="1165225" y="2590800"/>
            <a:chExt cx="2776538" cy="1905000"/>
          </a:xfrm>
        </p:grpSpPr>
        <p:cxnSp>
          <p:nvCxnSpPr>
            <p:cNvPr id="7" name="AutoShape 4"/>
            <p:cNvCxnSpPr>
              <a:cxnSpLocks noChangeShapeType="1"/>
              <a:stCxn id="10" idx="7"/>
              <a:endCxn id="9" idx="3"/>
            </p:cNvCxnSpPr>
            <p:nvPr/>
          </p:nvCxnSpPr>
          <p:spPr bwMode="auto">
            <a:xfrm flipV="1">
              <a:off x="2759075" y="3551238"/>
              <a:ext cx="85725" cy="204787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5"/>
            <p:cNvSpPr>
              <a:spLocks noChangeAspect="1" noChangeArrowheads="1"/>
            </p:cNvSpPr>
            <p:nvPr/>
          </p:nvSpPr>
          <p:spPr bwMode="auto">
            <a:xfrm>
              <a:off x="2514600" y="3265488"/>
              <a:ext cx="100013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/>
          </p:nvSpPr>
          <p:spPr bwMode="auto">
            <a:xfrm>
              <a:off x="2830513" y="3463925"/>
              <a:ext cx="101600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/>
          </p:nvSpPr>
          <p:spPr bwMode="auto">
            <a:xfrm>
              <a:off x="2673350" y="3741738"/>
              <a:ext cx="100013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11" name="Oval 8"/>
            <p:cNvSpPr>
              <a:spLocks noChangeAspect="1" noChangeArrowheads="1"/>
            </p:cNvSpPr>
            <p:nvPr/>
          </p:nvSpPr>
          <p:spPr bwMode="auto">
            <a:xfrm>
              <a:off x="2333625" y="3741738"/>
              <a:ext cx="101600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12" name="Oval 9"/>
            <p:cNvSpPr>
              <a:spLocks noChangeAspect="1" noChangeArrowheads="1"/>
            </p:cNvSpPr>
            <p:nvPr/>
          </p:nvSpPr>
          <p:spPr bwMode="auto">
            <a:xfrm>
              <a:off x="2174875" y="3463925"/>
              <a:ext cx="101600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3" name="AutoShape 10"/>
            <p:cNvCxnSpPr>
              <a:cxnSpLocks noChangeShapeType="1"/>
              <a:stCxn id="8" idx="6"/>
              <a:endCxn id="9" idx="1"/>
            </p:cNvCxnSpPr>
            <p:nvPr/>
          </p:nvCxnSpPr>
          <p:spPr bwMode="auto">
            <a:xfrm>
              <a:off x="2614613" y="3316288"/>
              <a:ext cx="230187" cy="16192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  <a:stCxn id="11" idx="6"/>
              <a:endCxn id="10" idx="2"/>
            </p:cNvCxnSpPr>
            <p:nvPr/>
          </p:nvCxnSpPr>
          <p:spPr bwMode="auto">
            <a:xfrm>
              <a:off x="2435225" y="3792538"/>
              <a:ext cx="238125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  <a:stCxn id="11" idx="1"/>
              <a:endCxn id="12" idx="4"/>
            </p:cNvCxnSpPr>
            <p:nvPr/>
          </p:nvCxnSpPr>
          <p:spPr bwMode="auto">
            <a:xfrm flipH="1" flipV="1">
              <a:off x="2225675" y="3565525"/>
              <a:ext cx="122238" cy="19050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3"/>
            <p:cNvCxnSpPr>
              <a:cxnSpLocks noChangeShapeType="1"/>
              <a:stCxn id="12" idx="7"/>
              <a:endCxn id="8" idx="2"/>
            </p:cNvCxnSpPr>
            <p:nvPr/>
          </p:nvCxnSpPr>
          <p:spPr bwMode="auto">
            <a:xfrm flipV="1">
              <a:off x="2262188" y="3316288"/>
              <a:ext cx="252412" cy="16192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20" idx="7"/>
              <a:endCxn id="19" idx="3"/>
            </p:cNvCxnSpPr>
            <p:nvPr/>
          </p:nvCxnSpPr>
          <p:spPr bwMode="auto">
            <a:xfrm flipV="1">
              <a:off x="3252788" y="3471863"/>
              <a:ext cx="603250" cy="93662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5"/>
            <p:cNvSpPr>
              <a:spLocks noChangeAspect="1" noChangeArrowheads="1"/>
            </p:cNvSpPr>
            <p:nvPr/>
          </p:nvSpPr>
          <p:spPr bwMode="auto">
            <a:xfrm>
              <a:off x="2514600" y="2590800"/>
              <a:ext cx="100013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19" name="Oval 16"/>
            <p:cNvSpPr>
              <a:spLocks noChangeAspect="1" noChangeArrowheads="1"/>
            </p:cNvSpPr>
            <p:nvPr/>
          </p:nvSpPr>
          <p:spPr bwMode="auto">
            <a:xfrm>
              <a:off x="3841750" y="3384550"/>
              <a:ext cx="100013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20" name="Oval 17"/>
            <p:cNvSpPr>
              <a:spLocks noChangeAspect="1" noChangeArrowheads="1"/>
            </p:cNvSpPr>
            <p:nvPr/>
          </p:nvSpPr>
          <p:spPr bwMode="auto">
            <a:xfrm>
              <a:off x="3167063" y="4394200"/>
              <a:ext cx="100012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21" name="Oval 18"/>
            <p:cNvSpPr>
              <a:spLocks noChangeAspect="1" noChangeArrowheads="1"/>
            </p:cNvSpPr>
            <p:nvPr/>
          </p:nvSpPr>
          <p:spPr bwMode="auto">
            <a:xfrm>
              <a:off x="1800225" y="4394200"/>
              <a:ext cx="100013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22" name="Oval 19"/>
            <p:cNvSpPr>
              <a:spLocks noChangeAspect="1" noChangeArrowheads="1"/>
            </p:cNvSpPr>
            <p:nvPr/>
          </p:nvSpPr>
          <p:spPr bwMode="auto">
            <a:xfrm>
              <a:off x="1165225" y="3384550"/>
              <a:ext cx="101600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3" name="AutoShape 20"/>
            <p:cNvCxnSpPr>
              <a:cxnSpLocks noChangeShapeType="1"/>
              <a:stCxn id="18" idx="6"/>
              <a:endCxn id="19" idx="1"/>
            </p:cNvCxnSpPr>
            <p:nvPr/>
          </p:nvCxnSpPr>
          <p:spPr bwMode="auto">
            <a:xfrm>
              <a:off x="2614613" y="2641600"/>
              <a:ext cx="1241425" cy="757238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1"/>
            <p:cNvCxnSpPr>
              <a:cxnSpLocks noChangeShapeType="1"/>
              <a:stCxn id="21" idx="6"/>
              <a:endCxn id="20" idx="2"/>
            </p:cNvCxnSpPr>
            <p:nvPr/>
          </p:nvCxnSpPr>
          <p:spPr bwMode="auto">
            <a:xfrm>
              <a:off x="1900238" y="4445000"/>
              <a:ext cx="1266825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  <a:stCxn id="21" idx="1"/>
              <a:endCxn id="22" idx="4"/>
            </p:cNvCxnSpPr>
            <p:nvPr/>
          </p:nvCxnSpPr>
          <p:spPr bwMode="auto">
            <a:xfrm flipH="1" flipV="1">
              <a:off x="1216025" y="3486150"/>
              <a:ext cx="598488" cy="922338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  <a:stCxn id="22" idx="7"/>
              <a:endCxn id="18" idx="2"/>
            </p:cNvCxnSpPr>
            <p:nvPr/>
          </p:nvCxnSpPr>
          <p:spPr bwMode="auto">
            <a:xfrm flipV="1">
              <a:off x="1252538" y="2641600"/>
              <a:ext cx="1262062" cy="757238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  <a:stCxn id="30" idx="0"/>
              <a:endCxn id="29" idx="5"/>
            </p:cNvCxnSpPr>
            <p:nvPr/>
          </p:nvCxnSpPr>
          <p:spPr bwMode="auto">
            <a:xfrm flipH="1" flipV="1">
              <a:off x="3036888" y="3194050"/>
              <a:ext cx="180975" cy="19050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Oval 25"/>
            <p:cNvSpPr>
              <a:spLocks noChangeAspect="1" noChangeArrowheads="1"/>
            </p:cNvSpPr>
            <p:nvPr/>
          </p:nvSpPr>
          <p:spPr bwMode="auto">
            <a:xfrm>
              <a:off x="2514600" y="2987675"/>
              <a:ext cx="100013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/>
          </p:nvSpPr>
          <p:spPr bwMode="auto">
            <a:xfrm>
              <a:off x="2949575" y="3106738"/>
              <a:ext cx="101600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30" name="Oval 27"/>
            <p:cNvSpPr>
              <a:spLocks noChangeAspect="1" noChangeArrowheads="1"/>
            </p:cNvSpPr>
            <p:nvPr/>
          </p:nvSpPr>
          <p:spPr bwMode="auto">
            <a:xfrm>
              <a:off x="3167063" y="3384550"/>
              <a:ext cx="100012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31" name="Oval 28"/>
            <p:cNvSpPr>
              <a:spLocks noChangeAspect="1" noChangeArrowheads="1"/>
            </p:cNvSpPr>
            <p:nvPr/>
          </p:nvSpPr>
          <p:spPr bwMode="auto">
            <a:xfrm>
              <a:off x="3187700" y="3741738"/>
              <a:ext cx="101600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Oval 29"/>
            <p:cNvSpPr>
              <a:spLocks noChangeAspect="1" noChangeArrowheads="1"/>
            </p:cNvSpPr>
            <p:nvPr/>
          </p:nvSpPr>
          <p:spPr bwMode="auto">
            <a:xfrm>
              <a:off x="2889250" y="4019550"/>
              <a:ext cx="100013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33" name="AutoShape 30"/>
            <p:cNvCxnSpPr>
              <a:cxnSpLocks noChangeShapeType="1"/>
              <a:stCxn id="28" idx="6"/>
              <a:endCxn id="29" idx="1"/>
            </p:cNvCxnSpPr>
            <p:nvPr/>
          </p:nvCxnSpPr>
          <p:spPr bwMode="auto">
            <a:xfrm>
              <a:off x="2614613" y="3038475"/>
              <a:ext cx="349250" cy="8255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1"/>
            <p:cNvCxnSpPr>
              <a:cxnSpLocks noChangeShapeType="1"/>
              <a:stCxn id="31" idx="0"/>
              <a:endCxn id="30" idx="4"/>
            </p:cNvCxnSpPr>
            <p:nvPr/>
          </p:nvCxnSpPr>
          <p:spPr bwMode="auto">
            <a:xfrm flipH="1" flipV="1">
              <a:off x="3217863" y="3486150"/>
              <a:ext cx="20637" cy="255588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2"/>
            <p:cNvCxnSpPr>
              <a:cxnSpLocks noChangeShapeType="1"/>
              <a:stCxn id="31" idx="3"/>
              <a:endCxn id="32" idx="6"/>
            </p:cNvCxnSpPr>
            <p:nvPr/>
          </p:nvCxnSpPr>
          <p:spPr bwMode="auto">
            <a:xfrm flipH="1">
              <a:off x="2989263" y="3829050"/>
              <a:ext cx="212725" cy="24130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33"/>
            <p:cNvSpPr>
              <a:spLocks noChangeAspect="1" noChangeArrowheads="1"/>
            </p:cNvSpPr>
            <p:nvPr/>
          </p:nvSpPr>
          <p:spPr bwMode="auto">
            <a:xfrm>
              <a:off x="2117725" y="3125788"/>
              <a:ext cx="100013" cy="1000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Oval 34"/>
            <p:cNvSpPr>
              <a:spLocks noChangeAspect="1" noChangeArrowheads="1"/>
            </p:cNvSpPr>
            <p:nvPr/>
          </p:nvSpPr>
          <p:spPr bwMode="auto">
            <a:xfrm>
              <a:off x="1839913" y="3384550"/>
              <a:ext cx="100012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38" name="Oval 35"/>
            <p:cNvSpPr>
              <a:spLocks noChangeAspect="1" noChangeArrowheads="1"/>
            </p:cNvSpPr>
            <p:nvPr/>
          </p:nvSpPr>
          <p:spPr bwMode="auto">
            <a:xfrm>
              <a:off x="1919288" y="3741738"/>
              <a:ext cx="100012" cy="101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Oval 36"/>
            <p:cNvSpPr>
              <a:spLocks noChangeAspect="1" noChangeArrowheads="1"/>
            </p:cNvSpPr>
            <p:nvPr/>
          </p:nvSpPr>
          <p:spPr bwMode="auto">
            <a:xfrm>
              <a:off x="2157413" y="4038600"/>
              <a:ext cx="100012" cy="10001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Oval 37"/>
            <p:cNvSpPr>
              <a:spLocks noChangeAspect="1" noChangeArrowheads="1"/>
            </p:cNvSpPr>
            <p:nvPr/>
          </p:nvSpPr>
          <p:spPr bwMode="auto">
            <a:xfrm>
              <a:off x="2492375" y="4157663"/>
              <a:ext cx="101600" cy="1000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TW" altLang="en-US" sz="1400" b="1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41" name="AutoShape 38"/>
            <p:cNvCxnSpPr>
              <a:cxnSpLocks noChangeShapeType="1"/>
              <a:stCxn id="28" idx="2"/>
              <a:endCxn id="36" idx="7"/>
            </p:cNvCxnSpPr>
            <p:nvPr/>
          </p:nvCxnSpPr>
          <p:spPr bwMode="auto">
            <a:xfrm flipH="1">
              <a:off x="2203450" y="3038475"/>
              <a:ext cx="311150" cy="10160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39"/>
            <p:cNvCxnSpPr>
              <a:cxnSpLocks noChangeShapeType="1"/>
              <a:stCxn id="36" idx="3"/>
              <a:endCxn id="37" idx="7"/>
            </p:cNvCxnSpPr>
            <p:nvPr/>
          </p:nvCxnSpPr>
          <p:spPr bwMode="auto">
            <a:xfrm flipH="1">
              <a:off x="1925638" y="3211513"/>
              <a:ext cx="206375" cy="18732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40"/>
            <p:cNvCxnSpPr>
              <a:cxnSpLocks noChangeShapeType="1"/>
              <a:stCxn id="37" idx="4"/>
              <a:endCxn id="38" idx="0"/>
            </p:cNvCxnSpPr>
            <p:nvPr/>
          </p:nvCxnSpPr>
          <p:spPr bwMode="auto">
            <a:xfrm>
              <a:off x="1890713" y="3486150"/>
              <a:ext cx="79375" cy="255588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41"/>
            <p:cNvCxnSpPr>
              <a:cxnSpLocks noChangeShapeType="1"/>
              <a:stCxn id="38" idx="5"/>
              <a:endCxn id="39" idx="1"/>
            </p:cNvCxnSpPr>
            <p:nvPr/>
          </p:nvCxnSpPr>
          <p:spPr bwMode="auto">
            <a:xfrm>
              <a:off x="2005013" y="3829050"/>
              <a:ext cx="166687" cy="223838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42"/>
            <p:cNvCxnSpPr>
              <a:cxnSpLocks noChangeShapeType="1"/>
              <a:stCxn id="39" idx="5"/>
              <a:endCxn id="40" idx="2"/>
            </p:cNvCxnSpPr>
            <p:nvPr/>
          </p:nvCxnSpPr>
          <p:spPr bwMode="auto">
            <a:xfrm>
              <a:off x="2243138" y="4124325"/>
              <a:ext cx="249237" cy="84138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43"/>
            <p:cNvCxnSpPr>
              <a:cxnSpLocks noChangeShapeType="1"/>
              <a:stCxn id="40" idx="6"/>
              <a:endCxn id="32" idx="3"/>
            </p:cNvCxnSpPr>
            <p:nvPr/>
          </p:nvCxnSpPr>
          <p:spPr bwMode="auto">
            <a:xfrm flipV="1">
              <a:off x="2593975" y="4106863"/>
              <a:ext cx="309563" cy="10160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44"/>
            <p:cNvCxnSpPr>
              <a:cxnSpLocks noChangeShapeType="1"/>
              <a:stCxn id="20" idx="1"/>
              <a:endCxn id="32" idx="5"/>
            </p:cNvCxnSpPr>
            <p:nvPr/>
          </p:nvCxnSpPr>
          <p:spPr bwMode="auto">
            <a:xfrm flipH="1" flipV="1">
              <a:off x="2974975" y="4106863"/>
              <a:ext cx="206375" cy="30162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45"/>
            <p:cNvCxnSpPr>
              <a:cxnSpLocks noChangeShapeType="1"/>
              <a:stCxn id="39" idx="3"/>
              <a:endCxn id="21" idx="7"/>
            </p:cNvCxnSpPr>
            <p:nvPr/>
          </p:nvCxnSpPr>
          <p:spPr bwMode="auto">
            <a:xfrm flipH="1">
              <a:off x="1885950" y="4124325"/>
              <a:ext cx="285750" cy="284163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46"/>
            <p:cNvCxnSpPr>
              <a:cxnSpLocks noChangeShapeType="1"/>
              <a:stCxn id="37" idx="2"/>
              <a:endCxn id="22" idx="6"/>
            </p:cNvCxnSpPr>
            <p:nvPr/>
          </p:nvCxnSpPr>
          <p:spPr bwMode="auto">
            <a:xfrm flipH="1">
              <a:off x="1266825" y="3435350"/>
              <a:ext cx="573088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7"/>
            <p:cNvCxnSpPr>
              <a:cxnSpLocks noChangeShapeType="1"/>
              <a:stCxn id="28" idx="0"/>
              <a:endCxn id="18" idx="4"/>
            </p:cNvCxnSpPr>
            <p:nvPr/>
          </p:nvCxnSpPr>
          <p:spPr bwMode="auto">
            <a:xfrm flipV="1">
              <a:off x="2565400" y="2692400"/>
              <a:ext cx="0" cy="29527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48"/>
            <p:cNvCxnSpPr>
              <a:cxnSpLocks noChangeShapeType="1"/>
              <a:stCxn id="30" idx="6"/>
              <a:endCxn id="19" idx="2"/>
            </p:cNvCxnSpPr>
            <p:nvPr/>
          </p:nvCxnSpPr>
          <p:spPr bwMode="auto">
            <a:xfrm>
              <a:off x="3267075" y="3435350"/>
              <a:ext cx="574675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49"/>
            <p:cNvCxnSpPr>
              <a:cxnSpLocks noChangeShapeType="1"/>
              <a:stCxn id="10" idx="4"/>
              <a:endCxn id="40" idx="7"/>
            </p:cNvCxnSpPr>
            <p:nvPr/>
          </p:nvCxnSpPr>
          <p:spPr bwMode="auto">
            <a:xfrm flipH="1">
              <a:off x="2579688" y="3843338"/>
              <a:ext cx="144462" cy="328612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50"/>
            <p:cNvCxnSpPr>
              <a:cxnSpLocks noChangeShapeType="1"/>
              <a:stCxn id="31" idx="2"/>
              <a:endCxn id="9" idx="5"/>
            </p:cNvCxnSpPr>
            <p:nvPr/>
          </p:nvCxnSpPr>
          <p:spPr bwMode="auto">
            <a:xfrm flipH="1" flipV="1">
              <a:off x="2917825" y="3551238"/>
              <a:ext cx="269875" cy="24130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51"/>
            <p:cNvCxnSpPr>
              <a:cxnSpLocks noChangeShapeType="1"/>
              <a:stCxn id="11" idx="2"/>
              <a:endCxn id="38" idx="6"/>
            </p:cNvCxnSpPr>
            <p:nvPr/>
          </p:nvCxnSpPr>
          <p:spPr bwMode="auto">
            <a:xfrm flipH="1">
              <a:off x="2019300" y="3792538"/>
              <a:ext cx="314325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2"/>
            <p:cNvCxnSpPr>
              <a:cxnSpLocks noChangeShapeType="1"/>
              <a:stCxn id="12" idx="0"/>
              <a:endCxn id="36" idx="4"/>
            </p:cNvCxnSpPr>
            <p:nvPr/>
          </p:nvCxnSpPr>
          <p:spPr bwMode="auto">
            <a:xfrm flipH="1" flipV="1">
              <a:off x="2168525" y="3225800"/>
              <a:ext cx="57150" cy="23812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3"/>
            <p:cNvCxnSpPr>
              <a:cxnSpLocks noChangeShapeType="1"/>
              <a:stCxn id="29" idx="3"/>
              <a:endCxn id="8" idx="7"/>
            </p:cNvCxnSpPr>
            <p:nvPr/>
          </p:nvCxnSpPr>
          <p:spPr bwMode="auto">
            <a:xfrm flipH="1">
              <a:off x="2600325" y="3194050"/>
              <a:ext cx="363538" cy="8572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文本框 1"/>
          <p:cNvSpPr txBox="1"/>
          <p:nvPr/>
        </p:nvSpPr>
        <p:spPr>
          <a:xfrm>
            <a:off x="5435551" y="2610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30603" y="3724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64551" y="3724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078586" y="3313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314173" y="5384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878691" y="48051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27260" y="43764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803599" y="54922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162081" y="45505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9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29544" y="415425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846739" y="51728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898027" y="385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206325" y="32871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342839" y="35955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863981" y="40186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266031" y="38669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906027" y="41128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8426" y="46004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2654" y="46898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19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809765" y="420456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86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23392" y="1268760"/>
            <a:ext cx="9289032" cy="5847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411480"/>
            <a:r>
              <a:rPr lang="en-US" altLang="zh-CN" sz="3200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5.3.1</a:t>
            </a:r>
            <a:r>
              <a:rPr lang="zh-CN" altLang="en-US" sz="3200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</a:t>
            </a:r>
            <a:r>
              <a:rPr lang="en-US" altLang="zh-CN" sz="3200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3200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depth-first-search)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39416" y="2140029"/>
            <a:ext cx="719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深度优先搜索法遍历图的过程为：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983432" y="2996952"/>
            <a:ext cx="1008112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1). 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访问指定的某顶点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作为当前顶点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2). 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访问当前顶点的下一未被访问过的邻接点，并将该顶点作为当前顶点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3). 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，直到当前顶点的所有邻接点都被访问过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4). 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沿搜索路径回退，退到尚有邻接点未被访问过的某结点，将该结点作为当前结点，重复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，直到所有顶点被访问过的为止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9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9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  <p:bldP spid="1239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987022" y="1077468"/>
            <a:ext cx="3279317" cy="64633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411480" fontAlgn="base">
              <a:spcAft>
                <a:spcPct val="0"/>
              </a:spcAft>
            </a:pPr>
            <a:r>
              <a:rPr lang="zh-CN" altLang="en-US" sz="3600" b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图的遍历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333545" y="2099685"/>
            <a:ext cx="1739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G4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8" name="Group 9"/>
          <p:cNvGrpSpPr>
            <a:grpSpLocks/>
          </p:cNvGrpSpPr>
          <p:nvPr/>
        </p:nvGrpSpPr>
        <p:grpSpPr bwMode="auto">
          <a:xfrm>
            <a:off x="1405323" y="2496617"/>
            <a:ext cx="4129187" cy="3668166"/>
            <a:chOff x="1920" y="2108"/>
            <a:chExt cx="1488" cy="1348"/>
          </a:xfrm>
        </p:grpSpPr>
        <p:grpSp>
          <p:nvGrpSpPr>
            <p:cNvPr id="8222" name="Group 10"/>
            <p:cNvGrpSpPr>
              <a:grpSpLocks/>
            </p:cNvGrpSpPr>
            <p:nvPr/>
          </p:nvGrpSpPr>
          <p:grpSpPr bwMode="auto">
            <a:xfrm>
              <a:off x="1920" y="2108"/>
              <a:ext cx="1488" cy="1348"/>
              <a:chOff x="1920" y="2108"/>
              <a:chExt cx="1488" cy="1348"/>
            </a:xfrm>
          </p:grpSpPr>
          <p:sp>
            <p:nvSpPr>
              <p:cNvPr id="8227" name="Oval 11"/>
              <p:cNvSpPr>
                <a:spLocks noChangeArrowheads="1"/>
              </p:cNvSpPr>
              <p:nvPr/>
            </p:nvSpPr>
            <p:spPr bwMode="auto">
              <a:xfrm>
                <a:off x="2544" y="2108"/>
                <a:ext cx="144" cy="144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sz="1400" b="1" dirty="0">
                    <a:solidFill>
                      <a:srgbClr val="000018"/>
                    </a:solidFill>
                    <a:latin typeface="黑体" pitchFamily="49" charset="-122"/>
                    <a:ea typeface="黑体" pitchFamily="49" charset="-122"/>
                  </a:rPr>
                  <a:t>V1</a:t>
                </a:r>
                <a:endParaRPr kumimoji="1" lang="en-US" altLang="zh-CN" sz="2400" b="1" dirty="0">
                  <a:solidFill>
                    <a:srgbClr val="000018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228" name="Oval 12"/>
              <p:cNvSpPr>
                <a:spLocks noChangeArrowheads="1"/>
              </p:cNvSpPr>
              <p:nvPr/>
            </p:nvSpPr>
            <p:spPr bwMode="auto">
              <a:xfrm>
                <a:off x="2160" y="2592"/>
                <a:ext cx="144" cy="144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sz="1400" b="1">
                    <a:solidFill>
                      <a:srgbClr val="000018"/>
                    </a:solidFill>
                    <a:latin typeface="黑体" pitchFamily="49" charset="-122"/>
                    <a:ea typeface="黑体" pitchFamily="49" charset="-122"/>
                  </a:rPr>
                  <a:t>V2</a:t>
                </a:r>
                <a:endParaRPr kumimoji="1" lang="en-US" altLang="zh-CN" sz="2400" b="1">
                  <a:solidFill>
                    <a:srgbClr val="000018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229" name="Oval 13"/>
              <p:cNvSpPr>
                <a:spLocks noChangeArrowheads="1"/>
              </p:cNvSpPr>
              <p:nvPr/>
            </p:nvSpPr>
            <p:spPr bwMode="auto">
              <a:xfrm>
                <a:off x="2928" y="2592"/>
                <a:ext cx="144" cy="144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sz="1400" b="1">
                    <a:solidFill>
                      <a:srgbClr val="000018"/>
                    </a:solidFill>
                    <a:latin typeface="黑体" pitchFamily="49" charset="-122"/>
                    <a:ea typeface="黑体" pitchFamily="49" charset="-122"/>
                  </a:rPr>
                  <a:t>V3</a:t>
                </a:r>
                <a:endParaRPr kumimoji="1" lang="en-US" altLang="zh-CN" sz="2400" b="1">
                  <a:solidFill>
                    <a:srgbClr val="000018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230" name="Oval 14"/>
              <p:cNvSpPr>
                <a:spLocks noChangeArrowheads="1"/>
              </p:cNvSpPr>
              <p:nvPr/>
            </p:nvSpPr>
            <p:spPr bwMode="auto">
              <a:xfrm>
                <a:off x="1920" y="3024"/>
                <a:ext cx="144" cy="144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sz="1400" b="1">
                    <a:solidFill>
                      <a:srgbClr val="000018"/>
                    </a:solidFill>
                    <a:latin typeface="黑体" pitchFamily="49" charset="-122"/>
                    <a:ea typeface="黑体" pitchFamily="49" charset="-122"/>
                  </a:rPr>
                  <a:t>V4</a:t>
                </a:r>
                <a:endParaRPr kumimoji="1" lang="en-US" altLang="zh-CN" sz="2400" b="1">
                  <a:solidFill>
                    <a:srgbClr val="000018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231" name="Oval 15"/>
              <p:cNvSpPr>
                <a:spLocks noChangeArrowheads="1"/>
              </p:cNvSpPr>
              <p:nvPr/>
            </p:nvSpPr>
            <p:spPr bwMode="auto">
              <a:xfrm>
                <a:off x="2374" y="3024"/>
                <a:ext cx="144" cy="144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sz="1400" b="1">
                    <a:solidFill>
                      <a:srgbClr val="000018"/>
                    </a:solidFill>
                    <a:latin typeface="黑体" pitchFamily="49" charset="-122"/>
                    <a:ea typeface="黑体" pitchFamily="49" charset="-122"/>
                  </a:rPr>
                  <a:t>V5</a:t>
                </a:r>
                <a:endParaRPr kumimoji="1" lang="en-US" altLang="zh-CN" sz="2400" b="1">
                  <a:solidFill>
                    <a:srgbClr val="000018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232" name="Oval 16"/>
              <p:cNvSpPr>
                <a:spLocks noChangeArrowheads="1"/>
              </p:cNvSpPr>
              <p:nvPr/>
            </p:nvSpPr>
            <p:spPr bwMode="auto">
              <a:xfrm>
                <a:off x="2592" y="3024"/>
                <a:ext cx="144" cy="144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sz="1400" b="1">
                    <a:solidFill>
                      <a:srgbClr val="000018"/>
                    </a:solidFill>
                    <a:latin typeface="黑体" pitchFamily="49" charset="-122"/>
                    <a:ea typeface="黑体" pitchFamily="49" charset="-122"/>
                  </a:rPr>
                  <a:t>V6</a:t>
                </a:r>
                <a:endParaRPr kumimoji="1" lang="en-US" altLang="zh-CN" sz="2400" b="1">
                  <a:solidFill>
                    <a:srgbClr val="000018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233" name="Oval 17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144" cy="144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sz="1400" b="1">
                    <a:solidFill>
                      <a:srgbClr val="000018"/>
                    </a:solidFill>
                    <a:latin typeface="黑体" pitchFamily="49" charset="-122"/>
                    <a:ea typeface="黑体" pitchFamily="49" charset="-122"/>
                  </a:rPr>
                  <a:t>V7</a:t>
                </a:r>
                <a:endParaRPr kumimoji="1" lang="en-US" altLang="zh-CN" sz="2400" b="1">
                  <a:solidFill>
                    <a:srgbClr val="000018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234" name="Line 18"/>
              <p:cNvSpPr>
                <a:spLocks noChangeShapeType="1"/>
              </p:cNvSpPr>
              <p:nvPr/>
            </p:nvSpPr>
            <p:spPr bwMode="auto">
              <a:xfrm>
                <a:off x="2016" y="3168"/>
                <a:ext cx="192" cy="144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235" name="Line 19"/>
              <p:cNvSpPr>
                <a:spLocks noChangeShapeType="1"/>
              </p:cNvSpPr>
              <p:nvPr/>
            </p:nvSpPr>
            <p:spPr bwMode="auto">
              <a:xfrm flipH="1">
                <a:off x="2208" y="3168"/>
                <a:ext cx="192" cy="144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236" name="Oval 20"/>
              <p:cNvSpPr>
                <a:spLocks noChangeArrowheads="1"/>
              </p:cNvSpPr>
              <p:nvPr/>
            </p:nvSpPr>
            <p:spPr bwMode="auto">
              <a:xfrm>
                <a:off x="2136" y="3312"/>
                <a:ext cx="144" cy="144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sz="1400" b="1">
                    <a:solidFill>
                      <a:srgbClr val="000018"/>
                    </a:solidFill>
                    <a:latin typeface="黑体" pitchFamily="49" charset="-122"/>
                    <a:ea typeface="黑体" pitchFamily="49" charset="-122"/>
                  </a:rPr>
                  <a:t>V8</a:t>
                </a:r>
                <a:endParaRPr kumimoji="1" lang="en-US" altLang="zh-CN" sz="2400" b="1">
                  <a:solidFill>
                    <a:srgbClr val="000018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237" name="Line 21"/>
              <p:cNvSpPr>
                <a:spLocks noChangeShapeType="1"/>
              </p:cNvSpPr>
              <p:nvPr/>
            </p:nvSpPr>
            <p:spPr bwMode="auto">
              <a:xfrm flipH="1" flipV="1">
                <a:off x="2640" y="2256"/>
                <a:ext cx="311" cy="351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238" name="Line 22"/>
              <p:cNvSpPr>
                <a:spLocks noChangeShapeType="1"/>
              </p:cNvSpPr>
              <p:nvPr/>
            </p:nvSpPr>
            <p:spPr bwMode="auto">
              <a:xfrm>
                <a:off x="3046" y="2704"/>
                <a:ext cx="288" cy="32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239" name="Line 23"/>
              <p:cNvSpPr>
                <a:spLocks noChangeShapeType="1"/>
              </p:cNvSpPr>
              <p:nvPr/>
            </p:nvSpPr>
            <p:spPr bwMode="auto">
              <a:xfrm flipH="1">
                <a:off x="2688" y="2736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8223" name="Line 24"/>
            <p:cNvSpPr>
              <a:spLocks noChangeShapeType="1"/>
            </p:cNvSpPr>
            <p:nvPr/>
          </p:nvSpPr>
          <p:spPr bwMode="auto">
            <a:xfrm>
              <a:off x="259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224" name="Line 25"/>
            <p:cNvSpPr>
              <a:spLocks noChangeShapeType="1"/>
            </p:cNvSpPr>
            <p:nvPr/>
          </p:nvSpPr>
          <p:spPr bwMode="auto">
            <a:xfrm flipH="1">
              <a:off x="2280" y="2252"/>
              <a:ext cx="297" cy="34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225" name="Line 26"/>
            <p:cNvSpPr>
              <a:spLocks noChangeShapeType="1"/>
            </p:cNvSpPr>
            <p:nvPr/>
          </p:nvSpPr>
          <p:spPr bwMode="auto">
            <a:xfrm>
              <a:off x="2256" y="2736"/>
              <a:ext cx="192" cy="288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226" name="Line 27"/>
            <p:cNvSpPr>
              <a:spLocks noChangeShapeType="1"/>
            </p:cNvSpPr>
            <p:nvPr/>
          </p:nvSpPr>
          <p:spPr bwMode="auto">
            <a:xfrm flipH="1">
              <a:off x="1992" y="2736"/>
              <a:ext cx="216" cy="288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2693" name="Group 53"/>
          <p:cNvGrpSpPr>
            <a:grpSpLocks/>
          </p:cNvGrpSpPr>
          <p:nvPr/>
        </p:nvGrpSpPr>
        <p:grpSpPr bwMode="auto">
          <a:xfrm>
            <a:off x="5633292" y="3431661"/>
            <a:ext cx="1882775" cy="752474"/>
            <a:chOff x="2295" y="2261"/>
            <a:chExt cx="1186" cy="474"/>
          </a:xfrm>
        </p:grpSpPr>
        <p:sp>
          <p:nvSpPr>
            <p:cNvPr id="8218" name="Line 40"/>
            <p:cNvSpPr>
              <a:spLocks noChangeShapeType="1"/>
            </p:cNvSpPr>
            <p:nvPr/>
          </p:nvSpPr>
          <p:spPr bwMode="auto">
            <a:xfrm>
              <a:off x="2391" y="2458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19" name="Group 49"/>
            <p:cNvGrpSpPr>
              <a:grpSpLocks/>
            </p:cNvGrpSpPr>
            <p:nvPr/>
          </p:nvGrpSpPr>
          <p:grpSpPr bwMode="auto">
            <a:xfrm>
              <a:off x="2295" y="2261"/>
              <a:ext cx="1186" cy="474"/>
              <a:chOff x="2295" y="2261"/>
              <a:chExt cx="1186" cy="474"/>
            </a:xfrm>
          </p:grpSpPr>
          <p:sp>
            <p:nvSpPr>
              <p:cNvPr id="8220" name="Text Box 39"/>
              <p:cNvSpPr txBox="1">
                <a:spLocks noChangeArrowheads="1"/>
              </p:cNvSpPr>
              <p:nvPr/>
            </p:nvSpPr>
            <p:spPr bwMode="auto">
              <a:xfrm>
                <a:off x="2631" y="2261"/>
                <a:ext cx="53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深到底</a:t>
                </a:r>
              </a:p>
            </p:txBody>
          </p:sp>
          <p:sp>
            <p:nvSpPr>
              <p:cNvPr id="8221" name="Text Box 41"/>
              <p:cNvSpPr txBox="1">
                <a:spLocks noChangeArrowheads="1"/>
              </p:cNvSpPr>
              <p:nvPr/>
            </p:nvSpPr>
            <p:spPr bwMode="auto">
              <a:xfrm>
                <a:off x="2295" y="2522"/>
                <a:ext cx="118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V1V2V4V8V5</a:t>
                </a:r>
              </a:p>
            </p:txBody>
          </p:sp>
        </p:grpSp>
      </p:grpSp>
      <p:sp>
        <p:nvSpPr>
          <p:cNvPr id="112682" name="Text Box 42"/>
          <p:cNvSpPr txBox="1">
            <a:spLocks noChangeArrowheads="1"/>
          </p:cNvSpPr>
          <p:nvPr/>
        </p:nvSpPr>
        <p:spPr bwMode="auto">
          <a:xfrm>
            <a:off x="7487679" y="3622739"/>
            <a:ext cx="2605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V2V8</a:t>
            </a:r>
            <a:r>
              <a:rPr kumimoji="1"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均已访问）</a:t>
            </a:r>
          </a:p>
        </p:txBody>
      </p:sp>
      <p:grpSp>
        <p:nvGrpSpPr>
          <p:cNvPr id="112691" name="Group 51"/>
          <p:cNvGrpSpPr>
            <a:grpSpLocks/>
          </p:cNvGrpSpPr>
          <p:nvPr/>
        </p:nvGrpSpPr>
        <p:grpSpPr bwMode="auto">
          <a:xfrm>
            <a:off x="9903175" y="3396732"/>
            <a:ext cx="1509713" cy="757238"/>
            <a:chOff x="4327" y="2258"/>
            <a:chExt cx="951" cy="477"/>
          </a:xfrm>
        </p:grpSpPr>
        <p:sp>
          <p:nvSpPr>
            <p:cNvPr id="8215" name="Text Box 43"/>
            <p:cNvSpPr txBox="1">
              <a:spLocks noChangeArrowheads="1"/>
            </p:cNvSpPr>
            <p:nvPr/>
          </p:nvSpPr>
          <p:spPr bwMode="auto">
            <a:xfrm>
              <a:off x="4539" y="2258"/>
              <a:ext cx="5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深到底</a:t>
              </a:r>
            </a:p>
          </p:txBody>
        </p:sp>
        <p:sp>
          <p:nvSpPr>
            <p:cNvPr id="8216" name="Line 44"/>
            <p:cNvSpPr>
              <a:spLocks noChangeShapeType="1"/>
            </p:cNvSpPr>
            <p:nvPr/>
          </p:nvSpPr>
          <p:spPr bwMode="auto">
            <a:xfrm>
              <a:off x="4327" y="2493"/>
              <a:ext cx="951" cy="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endPara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7" name="Text Box 45"/>
            <p:cNvSpPr txBox="1">
              <a:spLocks noChangeArrowheads="1"/>
            </p:cNvSpPr>
            <p:nvPr/>
          </p:nvSpPr>
          <p:spPr bwMode="auto">
            <a:xfrm>
              <a:off x="4490" y="2522"/>
              <a:ext cx="71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V3V6V7</a:t>
              </a:r>
            </a:p>
          </p:txBody>
        </p:sp>
      </p:grpSp>
      <p:grpSp>
        <p:nvGrpSpPr>
          <p:cNvPr id="112690" name="Group 50"/>
          <p:cNvGrpSpPr>
            <a:grpSpLocks/>
          </p:cNvGrpSpPr>
          <p:nvPr/>
        </p:nvGrpSpPr>
        <p:grpSpPr bwMode="auto">
          <a:xfrm>
            <a:off x="5782387" y="4260334"/>
            <a:ext cx="1447800" cy="506413"/>
            <a:chOff x="2365" y="2753"/>
            <a:chExt cx="912" cy="319"/>
          </a:xfrm>
        </p:grpSpPr>
        <p:sp>
          <p:nvSpPr>
            <p:cNvPr id="8213" name="Line 46"/>
            <p:cNvSpPr>
              <a:spLocks noChangeShapeType="1"/>
            </p:cNvSpPr>
            <p:nvPr/>
          </p:nvSpPr>
          <p:spPr bwMode="auto">
            <a:xfrm flipH="1">
              <a:off x="2365" y="2753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214" name="Text Box 47"/>
            <p:cNvSpPr txBox="1">
              <a:spLocks noChangeArrowheads="1"/>
            </p:cNvSpPr>
            <p:nvPr/>
          </p:nvSpPr>
          <p:spPr bwMode="auto">
            <a:xfrm>
              <a:off x="2605" y="2801"/>
              <a:ext cx="48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回退</a:t>
              </a:r>
            </a:p>
          </p:txBody>
        </p:sp>
      </p:grpSp>
      <p:grpSp>
        <p:nvGrpSpPr>
          <p:cNvPr id="112692" name="Group 52"/>
          <p:cNvGrpSpPr>
            <a:grpSpLocks/>
          </p:cNvGrpSpPr>
          <p:nvPr/>
        </p:nvGrpSpPr>
        <p:grpSpPr bwMode="auto">
          <a:xfrm>
            <a:off x="6726500" y="1993379"/>
            <a:ext cx="2867026" cy="1006475"/>
            <a:chOff x="2710" y="1447"/>
            <a:chExt cx="1806" cy="634"/>
          </a:xfrm>
        </p:grpSpPr>
        <p:grpSp>
          <p:nvGrpSpPr>
            <p:cNvPr id="8204" name="Group 30"/>
            <p:cNvGrpSpPr>
              <a:grpSpLocks/>
            </p:cNvGrpSpPr>
            <p:nvPr/>
          </p:nvGrpSpPr>
          <p:grpSpPr bwMode="auto">
            <a:xfrm>
              <a:off x="2710" y="1678"/>
              <a:ext cx="1806" cy="403"/>
              <a:chOff x="2836" y="461"/>
              <a:chExt cx="1806" cy="403"/>
            </a:xfrm>
          </p:grpSpPr>
          <p:sp>
            <p:nvSpPr>
              <p:cNvPr id="8206" name="Text Box 31"/>
              <p:cNvSpPr txBox="1">
                <a:spLocks noChangeArrowheads="1"/>
              </p:cNvSpPr>
              <p:nvPr/>
            </p:nvSpPr>
            <p:spPr bwMode="auto">
              <a:xfrm>
                <a:off x="2836" y="461"/>
                <a:ext cx="53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深到底</a:t>
                </a:r>
              </a:p>
            </p:txBody>
          </p:sp>
          <p:sp>
            <p:nvSpPr>
              <p:cNvPr id="8207" name="Text Box 32"/>
              <p:cNvSpPr txBox="1">
                <a:spLocks noChangeArrowheads="1"/>
              </p:cNvSpPr>
              <p:nvPr/>
            </p:nvSpPr>
            <p:spPr bwMode="auto">
              <a:xfrm>
                <a:off x="4285" y="477"/>
                <a:ext cx="35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回退</a:t>
                </a:r>
              </a:p>
            </p:txBody>
          </p:sp>
          <p:grpSp>
            <p:nvGrpSpPr>
              <p:cNvPr id="8208" name="Group 33"/>
              <p:cNvGrpSpPr>
                <a:grpSpLocks/>
              </p:cNvGrpSpPr>
              <p:nvPr/>
            </p:nvGrpSpPr>
            <p:grpSpPr bwMode="auto">
              <a:xfrm>
                <a:off x="3072" y="547"/>
                <a:ext cx="1344" cy="317"/>
                <a:chOff x="3072" y="547"/>
                <a:chExt cx="1344" cy="317"/>
              </a:xfrm>
            </p:grpSpPr>
            <p:sp>
              <p:nvSpPr>
                <p:cNvPr id="8209" name="Line 34"/>
                <p:cNvSpPr>
                  <a:spLocks noChangeShapeType="1"/>
                </p:cNvSpPr>
                <p:nvPr/>
              </p:nvSpPr>
              <p:spPr bwMode="auto">
                <a:xfrm>
                  <a:off x="3437" y="54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 sz="2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10" name="Line 35"/>
                <p:cNvSpPr>
                  <a:spLocks noChangeShapeType="1"/>
                </p:cNvSpPr>
                <p:nvPr/>
              </p:nvSpPr>
              <p:spPr bwMode="auto">
                <a:xfrm>
                  <a:off x="4416" y="72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 sz="2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11" name="Line 36"/>
                <p:cNvSpPr>
                  <a:spLocks noChangeShapeType="1"/>
                </p:cNvSpPr>
                <p:nvPr/>
              </p:nvSpPr>
              <p:spPr bwMode="auto">
                <a:xfrm>
                  <a:off x="3072" y="864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 sz="2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1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072" y="67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 sz="2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205" name="Text Box 48"/>
            <p:cNvSpPr txBox="1">
              <a:spLocks noChangeArrowheads="1"/>
            </p:cNvSpPr>
            <p:nvPr/>
          </p:nvSpPr>
          <p:spPr bwMode="auto">
            <a:xfrm>
              <a:off x="3451" y="1447"/>
              <a:ext cx="48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112648" grpId="0"/>
      <p:bldP spid="1126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3935760" y="1542288"/>
            <a:ext cx="6408738" cy="1752600"/>
          </a:xfrm>
          <a:prstGeom prst="cloudCallout">
            <a:avLst>
              <a:gd name="adj1" fmla="val 30324"/>
              <a:gd name="adj2" fmla="val 68108"/>
            </a:avLst>
          </a:prstGeom>
          <a:solidFill>
            <a:schemeClr val="bg2">
              <a:lumMod val="90000"/>
              <a:lumOff val="1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怎么写程序实现深度优先遍历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668189"/>
              </p:ext>
            </p:extLst>
          </p:nvPr>
        </p:nvGraphicFramePr>
        <p:xfrm>
          <a:off x="8243555" y="3795688"/>
          <a:ext cx="3054163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剪辑" r:id="rId4" imgW="2166845" imgH="2287575" progId="MS_ClipArt_Gallery.2">
                  <p:embed/>
                </p:oleObj>
              </mc:Choice>
              <mc:Fallback>
                <p:oleObj name="剪辑" r:id="rId4" imgW="2166845" imgH="2287575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555" y="3795688"/>
                        <a:ext cx="3054163" cy="322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983" name="Group 7"/>
          <p:cNvGrpSpPr>
            <a:grpSpLocks/>
          </p:cNvGrpSpPr>
          <p:nvPr/>
        </p:nvGrpSpPr>
        <p:grpSpPr bwMode="auto">
          <a:xfrm>
            <a:off x="1650715" y="4525232"/>
            <a:ext cx="1951930" cy="2187575"/>
            <a:chOff x="2051" y="1696"/>
            <a:chExt cx="1004" cy="1028"/>
          </a:xfrm>
        </p:grpSpPr>
        <p:sp>
          <p:nvSpPr>
            <p:cNvPr id="9225" name="Freeform 8"/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27 w 648"/>
                <a:gd name="T1" fmla="*/ 100 h 858"/>
                <a:gd name="T2" fmla="*/ 64 w 648"/>
                <a:gd name="T3" fmla="*/ 70 h 858"/>
                <a:gd name="T4" fmla="*/ 210 w 648"/>
                <a:gd name="T5" fmla="*/ 27 h 858"/>
                <a:gd name="T6" fmla="*/ 301 w 648"/>
                <a:gd name="T7" fmla="*/ 5 h 858"/>
                <a:gd name="T8" fmla="*/ 334 w 648"/>
                <a:gd name="T9" fmla="*/ 0 h 858"/>
                <a:gd name="T10" fmla="*/ 379 w 648"/>
                <a:gd name="T11" fmla="*/ 66 h 858"/>
                <a:gd name="T12" fmla="*/ 403 w 648"/>
                <a:gd name="T13" fmla="*/ 140 h 858"/>
                <a:gd name="T14" fmla="*/ 416 w 648"/>
                <a:gd name="T15" fmla="*/ 210 h 858"/>
                <a:gd name="T16" fmla="*/ 416 w 648"/>
                <a:gd name="T17" fmla="*/ 336 h 858"/>
                <a:gd name="T18" fmla="*/ 467 w 648"/>
                <a:gd name="T19" fmla="*/ 460 h 858"/>
                <a:gd name="T20" fmla="*/ 461 w 648"/>
                <a:gd name="T21" fmla="*/ 518 h 858"/>
                <a:gd name="T22" fmla="*/ 393 w 648"/>
                <a:gd name="T23" fmla="*/ 551 h 858"/>
                <a:gd name="T24" fmla="*/ 215 w 648"/>
                <a:gd name="T25" fmla="*/ 582 h 858"/>
                <a:gd name="T26" fmla="*/ 151 w 648"/>
                <a:gd name="T27" fmla="*/ 547 h 858"/>
                <a:gd name="T28" fmla="*/ 110 w 648"/>
                <a:gd name="T29" fmla="*/ 448 h 858"/>
                <a:gd name="T30" fmla="*/ 78 w 648"/>
                <a:gd name="T31" fmla="*/ 338 h 858"/>
                <a:gd name="T32" fmla="*/ 18 w 648"/>
                <a:gd name="T33" fmla="*/ 282 h 858"/>
                <a:gd name="T34" fmla="*/ 4 w 648"/>
                <a:gd name="T35" fmla="*/ 222 h 858"/>
                <a:gd name="T36" fmla="*/ 0 w 648"/>
                <a:gd name="T37" fmla="*/ 149 h 858"/>
                <a:gd name="T38" fmla="*/ 27 w 648"/>
                <a:gd name="T39" fmla="*/ 100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6" name="Group 9"/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9270" name="Freeform 10"/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1" name="Freeform 11"/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27" name="Freeform 12"/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4 w 213"/>
                <a:gd name="T1" fmla="*/ 38 h 176"/>
                <a:gd name="T2" fmla="*/ 0 w 213"/>
                <a:gd name="T3" fmla="*/ 57 h 176"/>
                <a:gd name="T4" fmla="*/ 67 w 213"/>
                <a:gd name="T5" fmla="*/ 119 h 176"/>
                <a:gd name="T6" fmla="*/ 88 w 213"/>
                <a:gd name="T7" fmla="*/ 47 h 176"/>
                <a:gd name="T8" fmla="*/ 154 w 213"/>
                <a:gd name="T9" fmla="*/ 82 h 176"/>
                <a:gd name="T10" fmla="*/ 151 w 213"/>
                <a:gd name="T11" fmla="*/ 20 h 176"/>
                <a:gd name="T12" fmla="*/ 111 w 213"/>
                <a:gd name="T13" fmla="*/ 0 h 176"/>
                <a:gd name="T14" fmla="*/ 14 w 213"/>
                <a:gd name="T15" fmla="*/ 38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8" name="Group 13"/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9263" name="Group 14"/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9268" name="Freeform 15"/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9" name="Freeform 16"/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64" name="Group 17"/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9265" name="Freeform 18"/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6" name="Freeform 19"/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7" name="Freeform 20"/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29" name="Group 21"/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9247" name="Group 22"/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9261" name="Freeform 23"/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2" name="Freeform 24"/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48" name="Freeform 25"/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49" name="Group 26"/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9258" name="Freeform 27"/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9" name="Freeform 28"/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0" name="Freeform 29"/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50" name="Group 30"/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9254" name="Freeform 31"/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5" name="Oval 32"/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6" name="Freeform 33"/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7" name="Oval 34"/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51" name="Freeform 35"/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2" name="Freeform 36"/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3" name="Freeform 37"/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30" name="Freeform 38"/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1 w 304"/>
                <a:gd name="T1" fmla="*/ 4 h 764"/>
                <a:gd name="T2" fmla="*/ 24 w 304"/>
                <a:gd name="T3" fmla="*/ 0 h 764"/>
                <a:gd name="T4" fmla="*/ 54 w 304"/>
                <a:gd name="T5" fmla="*/ 18 h 764"/>
                <a:gd name="T6" fmla="*/ 54 w 304"/>
                <a:gd name="T7" fmla="*/ 48 h 764"/>
                <a:gd name="T8" fmla="*/ 79 w 304"/>
                <a:gd name="T9" fmla="*/ 77 h 764"/>
                <a:gd name="T10" fmla="*/ 104 w 304"/>
                <a:gd name="T11" fmla="*/ 108 h 764"/>
                <a:gd name="T12" fmla="*/ 130 w 304"/>
                <a:gd name="T13" fmla="*/ 149 h 764"/>
                <a:gd name="T14" fmla="*/ 150 w 304"/>
                <a:gd name="T15" fmla="*/ 187 h 764"/>
                <a:gd name="T16" fmla="*/ 171 w 304"/>
                <a:gd name="T17" fmla="*/ 242 h 764"/>
                <a:gd name="T18" fmla="*/ 188 w 304"/>
                <a:gd name="T19" fmla="*/ 290 h 764"/>
                <a:gd name="T20" fmla="*/ 210 w 304"/>
                <a:gd name="T21" fmla="*/ 386 h 764"/>
                <a:gd name="T22" fmla="*/ 219 w 304"/>
                <a:gd name="T23" fmla="*/ 446 h 764"/>
                <a:gd name="T24" fmla="*/ 191 w 304"/>
                <a:gd name="T25" fmla="*/ 518 h 764"/>
                <a:gd name="T26" fmla="*/ 136 w 304"/>
                <a:gd name="T27" fmla="*/ 460 h 764"/>
                <a:gd name="T28" fmla="*/ 121 w 304"/>
                <a:gd name="T29" fmla="*/ 363 h 764"/>
                <a:gd name="T30" fmla="*/ 110 w 304"/>
                <a:gd name="T31" fmla="*/ 304 h 764"/>
                <a:gd name="T32" fmla="*/ 93 w 304"/>
                <a:gd name="T33" fmla="*/ 248 h 764"/>
                <a:gd name="T34" fmla="*/ 74 w 304"/>
                <a:gd name="T35" fmla="*/ 207 h 764"/>
                <a:gd name="T36" fmla="*/ 50 w 304"/>
                <a:gd name="T37" fmla="*/ 148 h 764"/>
                <a:gd name="T38" fmla="*/ 35 w 304"/>
                <a:gd name="T39" fmla="*/ 106 h 764"/>
                <a:gd name="T40" fmla="*/ 22 w 304"/>
                <a:gd name="T41" fmla="*/ 57 h 764"/>
                <a:gd name="T42" fmla="*/ 0 w 304"/>
                <a:gd name="T43" fmla="*/ 45 h 764"/>
                <a:gd name="T44" fmla="*/ 11 w 304"/>
                <a:gd name="T45" fmla="*/ 4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31" name="Group 39"/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9232" name="Freeform 40"/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136 w 1229"/>
                  <a:gd name="T1" fmla="*/ 210 h 1468"/>
                  <a:gd name="T2" fmla="*/ 140 w 1229"/>
                  <a:gd name="T3" fmla="*/ 182 h 1468"/>
                  <a:gd name="T4" fmla="*/ 149 w 1229"/>
                  <a:gd name="T5" fmla="*/ 167 h 1468"/>
                  <a:gd name="T6" fmla="*/ 159 w 1229"/>
                  <a:gd name="T7" fmla="*/ 153 h 1468"/>
                  <a:gd name="T8" fmla="*/ 168 w 1229"/>
                  <a:gd name="T9" fmla="*/ 136 h 1468"/>
                  <a:gd name="T10" fmla="*/ 173 w 1229"/>
                  <a:gd name="T11" fmla="*/ 122 h 1468"/>
                  <a:gd name="T12" fmla="*/ 175 w 1229"/>
                  <a:gd name="T13" fmla="*/ 105 h 1468"/>
                  <a:gd name="T14" fmla="*/ 171 w 1229"/>
                  <a:gd name="T15" fmla="*/ 86 h 1468"/>
                  <a:gd name="T16" fmla="*/ 165 w 1229"/>
                  <a:gd name="T17" fmla="*/ 72 h 1468"/>
                  <a:gd name="T18" fmla="*/ 166 w 1229"/>
                  <a:gd name="T19" fmla="*/ 58 h 1468"/>
                  <a:gd name="T20" fmla="*/ 164 w 1229"/>
                  <a:gd name="T21" fmla="*/ 46 h 1468"/>
                  <a:gd name="T22" fmla="*/ 160 w 1229"/>
                  <a:gd name="T23" fmla="*/ 39 h 1468"/>
                  <a:gd name="T24" fmla="*/ 155 w 1229"/>
                  <a:gd name="T25" fmla="*/ 33 h 1468"/>
                  <a:gd name="T26" fmla="*/ 154 w 1229"/>
                  <a:gd name="T27" fmla="*/ 29 h 1468"/>
                  <a:gd name="T28" fmla="*/ 147 w 1229"/>
                  <a:gd name="T29" fmla="*/ 25 h 1468"/>
                  <a:gd name="T30" fmla="*/ 141 w 1229"/>
                  <a:gd name="T31" fmla="*/ 24 h 1468"/>
                  <a:gd name="T32" fmla="*/ 137 w 1229"/>
                  <a:gd name="T33" fmla="*/ 26 h 1468"/>
                  <a:gd name="T34" fmla="*/ 132 w 1229"/>
                  <a:gd name="T35" fmla="*/ 40 h 1468"/>
                  <a:gd name="T36" fmla="*/ 123 w 1229"/>
                  <a:gd name="T37" fmla="*/ 59 h 1468"/>
                  <a:gd name="T38" fmla="*/ 136 w 1229"/>
                  <a:gd name="T39" fmla="*/ 26 h 1468"/>
                  <a:gd name="T40" fmla="*/ 139 w 1229"/>
                  <a:gd name="T41" fmla="*/ 22 h 1468"/>
                  <a:gd name="T42" fmla="*/ 136 w 1229"/>
                  <a:gd name="T43" fmla="*/ 14 h 1468"/>
                  <a:gd name="T44" fmla="*/ 131 w 1229"/>
                  <a:gd name="T45" fmla="*/ 12 h 1468"/>
                  <a:gd name="T46" fmla="*/ 124 w 1229"/>
                  <a:gd name="T47" fmla="*/ 9 h 1468"/>
                  <a:gd name="T48" fmla="*/ 115 w 1229"/>
                  <a:gd name="T49" fmla="*/ 6 h 1468"/>
                  <a:gd name="T50" fmla="*/ 112 w 1229"/>
                  <a:gd name="T51" fmla="*/ 4 h 1468"/>
                  <a:gd name="T52" fmla="*/ 108 w 1229"/>
                  <a:gd name="T53" fmla="*/ 0 h 1468"/>
                  <a:gd name="T54" fmla="*/ 83 w 1229"/>
                  <a:gd name="T55" fmla="*/ 6 h 1468"/>
                  <a:gd name="T56" fmla="*/ 49 w 1229"/>
                  <a:gd name="T57" fmla="*/ 24 h 1468"/>
                  <a:gd name="T58" fmla="*/ 47 w 1229"/>
                  <a:gd name="T59" fmla="*/ 29 h 1468"/>
                  <a:gd name="T60" fmla="*/ 39 w 1229"/>
                  <a:gd name="T61" fmla="*/ 37 h 1468"/>
                  <a:gd name="T62" fmla="*/ 30 w 1229"/>
                  <a:gd name="T63" fmla="*/ 43 h 1468"/>
                  <a:gd name="T64" fmla="*/ 22 w 1229"/>
                  <a:gd name="T65" fmla="*/ 47 h 1468"/>
                  <a:gd name="T66" fmla="*/ 15 w 1229"/>
                  <a:gd name="T67" fmla="*/ 54 h 1468"/>
                  <a:gd name="T68" fmla="*/ 10 w 1229"/>
                  <a:gd name="T69" fmla="*/ 67 h 1468"/>
                  <a:gd name="T70" fmla="*/ 3 w 1229"/>
                  <a:gd name="T71" fmla="*/ 84 h 1468"/>
                  <a:gd name="T72" fmla="*/ 0 w 1229"/>
                  <a:gd name="T73" fmla="*/ 93 h 1468"/>
                  <a:gd name="T74" fmla="*/ 3 w 1229"/>
                  <a:gd name="T75" fmla="*/ 108 h 1468"/>
                  <a:gd name="T76" fmla="*/ 8 w 1229"/>
                  <a:gd name="T77" fmla="*/ 123 h 1468"/>
                  <a:gd name="T78" fmla="*/ 16 w 1229"/>
                  <a:gd name="T79" fmla="*/ 143 h 1468"/>
                  <a:gd name="T80" fmla="*/ 20 w 1229"/>
                  <a:gd name="T81" fmla="*/ 159 h 1468"/>
                  <a:gd name="T82" fmla="*/ 31 w 1229"/>
                  <a:gd name="T83" fmla="*/ 174 h 1468"/>
                  <a:gd name="T84" fmla="*/ 37 w 1229"/>
                  <a:gd name="T85" fmla="*/ 176 h 1468"/>
                  <a:gd name="T86" fmla="*/ 40 w 1229"/>
                  <a:gd name="T87" fmla="*/ 185 h 1468"/>
                  <a:gd name="T88" fmla="*/ 40 w 1229"/>
                  <a:gd name="T89" fmla="*/ 210 h 1468"/>
                  <a:gd name="T90" fmla="*/ 136 w 1229"/>
                  <a:gd name="T91" fmla="*/ 210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3" name="Freeform 41"/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33 w 538"/>
                  <a:gd name="T3" fmla="*/ 24 h 275"/>
                  <a:gd name="T4" fmla="*/ 64 w 538"/>
                  <a:gd name="T5" fmla="*/ 36 h 275"/>
                  <a:gd name="T6" fmla="*/ 77 w 538"/>
                  <a:gd name="T7" fmla="*/ 40 h 2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4" name="Freeform 42"/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48 w 601"/>
                  <a:gd name="T3" fmla="*/ 25 h 643"/>
                  <a:gd name="T4" fmla="*/ 59 w 601"/>
                  <a:gd name="T5" fmla="*/ 35 h 643"/>
                  <a:gd name="T6" fmla="*/ 73 w 601"/>
                  <a:gd name="T7" fmla="*/ 51 h 643"/>
                  <a:gd name="T8" fmla="*/ 79 w 601"/>
                  <a:gd name="T9" fmla="*/ 64 h 643"/>
                  <a:gd name="T10" fmla="*/ 82 w 601"/>
                  <a:gd name="T11" fmla="*/ 76 h 643"/>
                  <a:gd name="T12" fmla="*/ 86 w 601"/>
                  <a:gd name="T13" fmla="*/ 91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5" name="Freeform 43"/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56 w 395"/>
                  <a:gd name="T1" fmla="*/ 20 h 623"/>
                  <a:gd name="T2" fmla="*/ 57 w 395"/>
                  <a:gd name="T3" fmla="*/ 14 h 623"/>
                  <a:gd name="T4" fmla="*/ 53 w 395"/>
                  <a:gd name="T5" fmla="*/ 6 h 623"/>
                  <a:gd name="T6" fmla="*/ 47 w 395"/>
                  <a:gd name="T7" fmla="*/ 2 h 623"/>
                  <a:gd name="T8" fmla="*/ 42 w 395"/>
                  <a:gd name="T9" fmla="*/ 0 h 623"/>
                  <a:gd name="T10" fmla="*/ 36 w 395"/>
                  <a:gd name="T11" fmla="*/ 0 h 623"/>
                  <a:gd name="T12" fmla="*/ 30 w 395"/>
                  <a:gd name="T13" fmla="*/ 1 h 623"/>
                  <a:gd name="T14" fmla="*/ 26 w 395"/>
                  <a:gd name="T15" fmla="*/ 4 h 623"/>
                  <a:gd name="T16" fmla="*/ 18 w 395"/>
                  <a:gd name="T17" fmla="*/ 24 h 623"/>
                  <a:gd name="T18" fmla="*/ 12 w 395"/>
                  <a:gd name="T19" fmla="*/ 43 h 623"/>
                  <a:gd name="T20" fmla="*/ 6 w 395"/>
                  <a:gd name="T21" fmla="*/ 57 h 623"/>
                  <a:gd name="T22" fmla="*/ 0 w 395"/>
                  <a:gd name="T23" fmla="*/ 73 h 623"/>
                  <a:gd name="T24" fmla="*/ 2 w 395"/>
                  <a:gd name="T25" fmla="*/ 83 h 623"/>
                  <a:gd name="T26" fmla="*/ 5 w 395"/>
                  <a:gd name="T27" fmla="*/ 86 h 623"/>
                  <a:gd name="T28" fmla="*/ 10 w 395"/>
                  <a:gd name="T29" fmla="*/ 89 h 623"/>
                  <a:gd name="T30" fmla="*/ 16 w 395"/>
                  <a:gd name="T31" fmla="*/ 88 h 623"/>
                  <a:gd name="T32" fmla="*/ 21 w 395"/>
                  <a:gd name="T33" fmla="*/ 86 h 623"/>
                  <a:gd name="T34" fmla="*/ 27 w 395"/>
                  <a:gd name="T35" fmla="*/ 77 h 623"/>
                  <a:gd name="T36" fmla="*/ 29 w 395"/>
                  <a:gd name="T37" fmla="*/ 65 h 623"/>
                  <a:gd name="T38" fmla="*/ 34 w 395"/>
                  <a:gd name="T39" fmla="*/ 57 h 623"/>
                  <a:gd name="T40" fmla="*/ 38 w 395"/>
                  <a:gd name="T41" fmla="*/ 47 h 623"/>
                  <a:gd name="T42" fmla="*/ 45 w 395"/>
                  <a:gd name="T43" fmla="*/ 38 h 623"/>
                  <a:gd name="T44" fmla="*/ 53 w 395"/>
                  <a:gd name="T45" fmla="*/ 26 h 623"/>
                  <a:gd name="T46" fmla="*/ 56 w 395"/>
                  <a:gd name="T47" fmla="*/ 20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" name="Freeform 44"/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2 w 114"/>
                  <a:gd name="T1" fmla="*/ 3 h 148"/>
                  <a:gd name="T2" fmla="*/ 5 w 114"/>
                  <a:gd name="T3" fmla="*/ 0 h 148"/>
                  <a:gd name="T4" fmla="*/ 11 w 114"/>
                  <a:gd name="T5" fmla="*/ 1 h 148"/>
                  <a:gd name="T6" fmla="*/ 16 w 114"/>
                  <a:gd name="T7" fmla="*/ 3 h 148"/>
                  <a:gd name="T8" fmla="*/ 16 w 114"/>
                  <a:gd name="T9" fmla="*/ 11 h 148"/>
                  <a:gd name="T10" fmla="*/ 15 w 114"/>
                  <a:gd name="T11" fmla="*/ 15 h 148"/>
                  <a:gd name="T12" fmla="*/ 13 w 114"/>
                  <a:gd name="T13" fmla="*/ 20 h 148"/>
                  <a:gd name="T14" fmla="*/ 8 w 114"/>
                  <a:gd name="T15" fmla="*/ 21 h 148"/>
                  <a:gd name="T16" fmla="*/ 5 w 114"/>
                  <a:gd name="T17" fmla="*/ 21 h 148"/>
                  <a:gd name="T18" fmla="*/ 2 w 114"/>
                  <a:gd name="T19" fmla="*/ 18 h 148"/>
                  <a:gd name="T20" fmla="*/ 0 w 114"/>
                  <a:gd name="T21" fmla="*/ 14 h 148"/>
                  <a:gd name="T22" fmla="*/ 2 w 114"/>
                  <a:gd name="T23" fmla="*/ 3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7" name="Freeform 45"/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41 w 290"/>
                  <a:gd name="T1" fmla="*/ 143 h 1090"/>
                  <a:gd name="T2" fmla="*/ 42 w 290"/>
                  <a:gd name="T3" fmla="*/ 135 h 1090"/>
                  <a:gd name="T4" fmla="*/ 42 w 290"/>
                  <a:gd name="T5" fmla="*/ 116 h 1090"/>
                  <a:gd name="T6" fmla="*/ 41 w 290"/>
                  <a:gd name="T7" fmla="*/ 98 h 1090"/>
                  <a:gd name="T8" fmla="*/ 40 w 290"/>
                  <a:gd name="T9" fmla="*/ 90 h 1090"/>
                  <a:gd name="T10" fmla="*/ 39 w 290"/>
                  <a:gd name="T11" fmla="*/ 84 h 1090"/>
                  <a:gd name="T12" fmla="*/ 39 w 290"/>
                  <a:gd name="T13" fmla="*/ 72 h 1090"/>
                  <a:gd name="T14" fmla="*/ 40 w 290"/>
                  <a:gd name="T15" fmla="*/ 58 h 1090"/>
                  <a:gd name="T16" fmla="*/ 40 w 290"/>
                  <a:gd name="T17" fmla="*/ 47 h 1090"/>
                  <a:gd name="T18" fmla="*/ 40 w 290"/>
                  <a:gd name="T19" fmla="*/ 39 h 1090"/>
                  <a:gd name="T20" fmla="*/ 38 w 290"/>
                  <a:gd name="T21" fmla="*/ 24 h 1090"/>
                  <a:gd name="T22" fmla="*/ 37 w 290"/>
                  <a:gd name="T23" fmla="*/ 13 h 1090"/>
                  <a:gd name="T24" fmla="*/ 34 w 290"/>
                  <a:gd name="T25" fmla="*/ 3 h 1090"/>
                  <a:gd name="T26" fmla="*/ 31 w 290"/>
                  <a:gd name="T27" fmla="*/ 0 h 1090"/>
                  <a:gd name="T28" fmla="*/ 27 w 290"/>
                  <a:gd name="T29" fmla="*/ 0 h 1090"/>
                  <a:gd name="T30" fmla="*/ 23 w 290"/>
                  <a:gd name="T31" fmla="*/ 0 h 1090"/>
                  <a:gd name="T32" fmla="*/ 18 w 290"/>
                  <a:gd name="T33" fmla="*/ 2 h 1090"/>
                  <a:gd name="T34" fmla="*/ 13 w 290"/>
                  <a:gd name="T35" fmla="*/ 10 h 1090"/>
                  <a:gd name="T36" fmla="*/ 12 w 290"/>
                  <a:gd name="T37" fmla="*/ 23 h 1090"/>
                  <a:gd name="T38" fmla="*/ 12 w 290"/>
                  <a:gd name="T39" fmla="*/ 38 h 1090"/>
                  <a:gd name="T40" fmla="*/ 11 w 290"/>
                  <a:gd name="T41" fmla="*/ 47 h 1090"/>
                  <a:gd name="T42" fmla="*/ 10 w 290"/>
                  <a:gd name="T43" fmla="*/ 57 h 1090"/>
                  <a:gd name="T44" fmla="*/ 10 w 290"/>
                  <a:gd name="T45" fmla="*/ 69 h 1090"/>
                  <a:gd name="T46" fmla="*/ 9 w 290"/>
                  <a:gd name="T47" fmla="*/ 82 h 1090"/>
                  <a:gd name="T48" fmla="*/ 7 w 290"/>
                  <a:gd name="T49" fmla="*/ 93 h 1090"/>
                  <a:gd name="T50" fmla="*/ 5 w 290"/>
                  <a:gd name="T51" fmla="*/ 109 h 1090"/>
                  <a:gd name="T52" fmla="*/ 3 w 290"/>
                  <a:gd name="T53" fmla="*/ 126 h 1090"/>
                  <a:gd name="T54" fmla="*/ 0 w 290"/>
                  <a:gd name="T55" fmla="*/ 140 h 1090"/>
                  <a:gd name="T56" fmla="*/ 0 w 290"/>
                  <a:gd name="T57" fmla="*/ 155 h 1090"/>
                  <a:gd name="T58" fmla="*/ 39 w 290"/>
                  <a:gd name="T59" fmla="*/ 154 h 1090"/>
                  <a:gd name="T60" fmla="*/ 41 w 290"/>
                  <a:gd name="T61" fmla="*/ 143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8" name="Freeform 46"/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31 w 221"/>
                  <a:gd name="T1" fmla="*/ 2 h 28"/>
                  <a:gd name="T2" fmla="*/ 22 w 221"/>
                  <a:gd name="T3" fmla="*/ 3 h 28"/>
                  <a:gd name="T4" fmla="*/ 15 w 221"/>
                  <a:gd name="T5" fmla="*/ 4 h 28"/>
                  <a:gd name="T6" fmla="*/ 5 w 221"/>
                  <a:gd name="T7" fmla="*/ 2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9" name="Freeform 47"/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10 w 181"/>
                  <a:gd name="T3" fmla="*/ 2 h 14"/>
                  <a:gd name="T4" fmla="*/ 21 w 181"/>
                  <a:gd name="T5" fmla="*/ 2 h 14"/>
                  <a:gd name="T6" fmla="*/ 26 w 181"/>
                  <a:gd name="T7" fmla="*/ 1 h 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0" name="Freeform 48"/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53 w 370"/>
                  <a:gd name="T1" fmla="*/ 14 h 501"/>
                  <a:gd name="T2" fmla="*/ 52 w 370"/>
                  <a:gd name="T3" fmla="*/ 23 h 501"/>
                  <a:gd name="T4" fmla="*/ 47 w 370"/>
                  <a:gd name="T5" fmla="*/ 31 h 501"/>
                  <a:gd name="T6" fmla="*/ 40 w 370"/>
                  <a:gd name="T7" fmla="*/ 38 h 501"/>
                  <a:gd name="T8" fmla="*/ 34 w 370"/>
                  <a:gd name="T9" fmla="*/ 40 h 501"/>
                  <a:gd name="T10" fmla="*/ 30 w 370"/>
                  <a:gd name="T11" fmla="*/ 42 h 501"/>
                  <a:gd name="T12" fmla="*/ 27 w 370"/>
                  <a:gd name="T13" fmla="*/ 49 h 501"/>
                  <a:gd name="T14" fmla="*/ 23 w 370"/>
                  <a:gd name="T15" fmla="*/ 59 h 501"/>
                  <a:gd name="T16" fmla="*/ 19 w 370"/>
                  <a:gd name="T17" fmla="*/ 69 h 501"/>
                  <a:gd name="T18" fmla="*/ 14 w 370"/>
                  <a:gd name="T19" fmla="*/ 72 h 501"/>
                  <a:gd name="T20" fmla="*/ 7 w 370"/>
                  <a:gd name="T21" fmla="*/ 72 h 501"/>
                  <a:gd name="T22" fmla="*/ 2 w 370"/>
                  <a:gd name="T23" fmla="*/ 70 h 501"/>
                  <a:gd name="T24" fmla="*/ 0 w 370"/>
                  <a:gd name="T25" fmla="*/ 64 h 501"/>
                  <a:gd name="T26" fmla="*/ 0 w 370"/>
                  <a:gd name="T27" fmla="*/ 58 h 501"/>
                  <a:gd name="T28" fmla="*/ 3 w 370"/>
                  <a:gd name="T29" fmla="*/ 46 h 501"/>
                  <a:gd name="T30" fmla="*/ 7 w 370"/>
                  <a:gd name="T31" fmla="*/ 36 h 501"/>
                  <a:gd name="T32" fmla="*/ 13 w 370"/>
                  <a:gd name="T33" fmla="*/ 28 h 501"/>
                  <a:gd name="T34" fmla="*/ 23 w 370"/>
                  <a:gd name="T35" fmla="*/ 10 h 501"/>
                  <a:gd name="T36" fmla="*/ 30 w 370"/>
                  <a:gd name="T37" fmla="*/ 2 h 501"/>
                  <a:gd name="T38" fmla="*/ 39 w 370"/>
                  <a:gd name="T39" fmla="*/ 0 h 501"/>
                  <a:gd name="T40" fmla="*/ 44 w 370"/>
                  <a:gd name="T41" fmla="*/ 1 h 501"/>
                  <a:gd name="T42" fmla="*/ 47 w 370"/>
                  <a:gd name="T43" fmla="*/ 4 h 501"/>
                  <a:gd name="T44" fmla="*/ 51 w 370"/>
                  <a:gd name="T45" fmla="*/ 9 h 501"/>
                  <a:gd name="T46" fmla="*/ 53 w 370"/>
                  <a:gd name="T47" fmla="*/ 14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1" name="Freeform 49"/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2 w 98"/>
                  <a:gd name="T1" fmla="*/ 0 h 114"/>
                  <a:gd name="T2" fmla="*/ 8 w 98"/>
                  <a:gd name="T3" fmla="*/ 0 h 114"/>
                  <a:gd name="T4" fmla="*/ 14 w 98"/>
                  <a:gd name="T5" fmla="*/ 2 h 114"/>
                  <a:gd name="T6" fmla="*/ 14 w 98"/>
                  <a:gd name="T7" fmla="*/ 9 h 114"/>
                  <a:gd name="T8" fmla="*/ 12 w 98"/>
                  <a:gd name="T9" fmla="*/ 14 h 114"/>
                  <a:gd name="T10" fmla="*/ 7 w 98"/>
                  <a:gd name="T11" fmla="*/ 17 h 114"/>
                  <a:gd name="T12" fmla="*/ 3 w 98"/>
                  <a:gd name="T13" fmla="*/ 15 h 114"/>
                  <a:gd name="T14" fmla="*/ 2 w 98"/>
                  <a:gd name="T15" fmla="*/ 12 h 114"/>
                  <a:gd name="T16" fmla="*/ 0 w 98"/>
                  <a:gd name="T17" fmla="*/ 8 h 114"/>
                  <a:gd name="T18" fmla="*/ 1 w 98"/>
                  <a:gd name="T19" fmla="*/ 2 h 114"/>
                  <a:gd name="T20" fmla="*/ 2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2" name="Freeform 50"/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45 w 317"/>
                  <a:gd name="T1" fmla="*/ 13 h 626"/>
                  <a:gd name="T2" fmla="*/ 43 w 317"/>
                  <a:gd name="T3" fmla="*/ 7 h 626"/>
                  <a:gd name="T4" fmla="*/ 40 w 317"/>
                  <a:gd name="T5" fmla="*/ 3 h 626"/>
                  <a:gd name="T6" fmla="*/ 35 w 317"/>
                  <a:gd name="T7" fmla="*/ 1 h 626"/>
                  <a:gd name="T8" fmla="*/ 28 w 317"/>
                  <a:gd name="T9" fmla="*/ 0 h 626"/>
                  <a:gd name="T10" fmla="*/ 20 w 317"/>
                  <a:gd name="T11" fmla="*/ 3 h 626"/>
                  <a:gd name="T12" fmla="*/ 13 w 317"/>
                  <a:gd name="T13" fmla="*/ 7 h 626"/>
                  <a:gd name="T14" fmla="*/ 8 w 317"/>
                  <a:gd name="T15" fmla="*/ 17 h 626"/>
                  <a:gd name="T16" fmla="*/ 4 w 317"/>
                  <a:gd name="T17" fmla="*/ 40 h 626"/>
                  <a:gd name="T18" fmla="*/ 0 w 317"/>
                  <a:gd name="T19" fmla="*/ 57 h 626"/>
                  <a:gd name="T20" fmla="*/ 0 w 317"/>
                  <a:gd name="T21" fmla="*/ 74 h 626"/>
                  <a:gd name="T22" fmla="*/ 1 w 317"/>
                  <a:gd name="T23" fmla="*/ 82 h 626"/>
                  <a:gd name="T24" fmla="*/ 5 w 317"/>
                  <a:gd name="T25" fmla="*/ 87 h 626"/>
                  <a:gd name="T26" fmla="*/ 13 w 317"/>
                  <a:gd name="T27" fmla="*/ 90 h 626"/>
                  <a:gd name="T28" fmla="*/ 21 w 317"/>
                  <a:gd name="T29" fmla="*/ 86 h 626"/>
                  <a:gd name="T30" fmla="*/ 25 w 317"/>
                  <a:gd name="T31" fmla="*/ 77 h 626"/>
                  <a:gd name="T32" fmla="*/ 27 w 317"/>
                  <a:gd name="T33" fmla="*/ 63 h 626"/>
                  <a:gd name="T34" fmla="*/ 31 w 317"/>
                  <a:gd name="T35" fmla="*/ 49 h 626"/>
                  <a:gd name="T36" fmla="*/ 38 w 317"/>
                  <a:gd name="T37" fmla="*/ 36 h 626"/>
                  <a:gd name="T38" fmla="*/ 43 w 317"/>
                  <a:gd name="T39" fmla="*/ 22 h 626"/>
                  <a:gd name="T40" fmla="*/ 45 w 317"/>
                  <a:gd name="T41" fmla="*/ 13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3" name="Freeform 51"/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19 w 132"/>
                  <a:gd name="T1" fmla="*/ 3 h 152"/>
                  <a:gd name="T2" fmla="*/ 19 w 132"/>
                  <a:gd name="T3" fmla="*/ 11 h 152"/>
                  <a:gd name="T4" fmla="*/ 16 w 132"/>
                  <a:gd name="T5" fmla="*/ 19 h 152"/>
                  <a:gd name="T6" fmla="*/ 11 w 132"/>
                  <a:gd name="T7" fmla="*/ 21 h 152"/>
                  <a:gd name="T8" fmla="*/ 4 w 132"/>
                  <a:gd name="T9" fmla="*/ 19 h 152"/>
                  <a:gd name="T10" fmla="*/ 1 w 132"/>
                  <a:gd name="T11" fmla="*/ 15 h 152"/>
                  <a:gd name="T12" fmla="*/ 0 w 132"/>
                  <a:gd name="T13" fmla="*/ 11 h 152"/>
                  <a:gd name="T14" fmla="*/ 0 w 132"/>
                  <a:gd name="T15" fmla="*/ 5 h 152"/>
                  <a:gd name="T16" fmla="*/ 3 w 132"/>
                  <a:gd name="T17" fmla="*/ 1 h 152"/>
                  <a:gd name="T18" fmla="*/ 13 w 132"/>
                  <a:gd name="T19" fmla="*/ 0 h 152"/>
                  <a:gd name="T20" fmla="*/ 19 w 132"/>
                  <a:gd name="T21" fmla="*/ 3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4" name="Freeform 52"/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35 w 578"/>
                  <a:gd name="T1" fmla="*/ 17 h 941"/>
                  <a:gd name="T2" fmla="*/ 47 w 578"/>
                  <a:gd name="T3" fmla="*/ 14 h 941"/>
                  <a:gd name="T4" fmla="*/ 55 w 578"/>
                  <a:gd name="T5" fmla="*/ 9 h 941"/>
                  <a:gd name="T6" fmla="*/ 65 w 578"/>
                  <a:gd name="T7" fmla="*/ 3 h 941"/>
                  <a:gd name="T8" fmla="*/ 76 w 578"/>
                  <a:gd name="T9" fmla="*/ 0 h 941"/>
                  <a:gd name="T10" fmla="*/ 80 w 578"/>
                  <a:gd name="T11" fmla="*/ 1 h 941"/>
                  <a:gd name="T12" fmla="*/ 82 w 578"/>
                  <a:gd name="T13" fmla="*/ 5 h 941"/>
                  <a:gd name="T14" fmla="*/ 83 w 578"/>
                  <a:gd name="T15" fmla="*/ 10 h 941"/>
                  <a:gd name="T16" fmla="*/ 81 w 578"/>
                  <a:gd name="T17" fmla="*/ 17 h 941"/>
                  <a:gd name="T18" fmla="*/ 80 w 578"/>
                  <a:gd name="T19" fmla="*/ 23 h 941"/>
                  <a:gd name="T20" fmla="*/ 76 w 578"/>
                  <a:gd name="T21" fmla="*/ 30 h 941"/>
                  <a:gd name="T22" fmla="*/ 65 w 578"/>
                  <a:gd name="T23" fmla="*/ 40 h 941"/>
                  <a:gd name="T24" fmla="*/ 58 w 578"/>
                  <a:gd name="T25" fmla="*/ 45 h 941"/>
                  <a:gd name="T26" fmla="*/ 52 w 578"/>
                  <a:gd name="T27" fmla="*/ 47 h 941"/>
                  <a:gd name="T28" fmla="*/ 53 w 578"/>
                  <a:gd name="T29" fmla="*/ 58 h 941"/>
                  <a:gd name="T30" fmla="*/ 54 w 578"/>
                  <a:gd name="T31" fmla="*/ 68 h 941"/>
                  <a:gd name="T32" fmla="*/ 53 w 578"/>
                  <a:gd name="T33" fmla="*/ 83 h 941"/>
                  <a:gd name="T34" fmla="*/ 51 w 578"/>
                  <a:gd name="T35" fmla="*/ 92 h 941"/>
                  <a:gd name="T36" fmla="*/ 50 w 578"/>
                  <a:gd name="T37" fmla="*/ 101 h 941"/>
                  <a:gd name="T38" fmla="*/ 45 w 578"/>
                  <a:gd name="T39" fmla="*/ 110 h 941"/>
                  <a:gd name="T40" fmla="*/ 41 w 578"/>
                  <a:gd name="T41" fmla="*/ 117 h 941"/>
                  <a:gd name="T42" fmla="*/ 34 w 578"/>
                  <a:gd name="T43" fmla="*/ 123 h 941"/>
                  <a:gd name="T44" fmla="*/ 27 w 578"/>
                  <a:gd name="T45" fmla="*/ 129 h 941"/>
                  <a:gd name="T46" fmla="*/ 19 w 578"/>
                  <a:gd name="T47" fmla="*/ 133 h 941"/>
                  <a:gd name="T48" fmla="*/ 14 w 578"/>
                  <a:gd name="T49" fmla="*/ 135 h 941"/>
                  <a:gd name="T50" fmla="*/ 9 w 578"/>
                  <a:gd name="T51" fmla="*/ 124 h 941"/>
                  <a:gd name="T52" fmla="*/ 6 w 578"/>
                  <a:gd name="T53" fmla="*/ 113 h 941"/>
                  <a:gd name="T54" fmla="*/ 1 w 578"/>
                  <a:gd name="T55" fmla="*/ 96 h 941"/>
                  <a:gd name="T56" fmla="*/ 0 w 578"/>
                  <a:gd name="T57" fmla="*/ 88 h 941"/>
                  <a:gd name="T58" fmla="*/ 4 w 578"/>
                  <a:gd name="T59" fmla="*/ 75 h 941"/>
                  <a:gd name="T60" fmla="*/ 8 w 578"/>
                  <a:gd name="T61" fmla="*/ 58 h 941"/>
                  <a:gd name="T62" fmla="*/ 13 w 578"/>
                  <a:gd name="T63" fmla="*/ 35 h 941"/>
                  <a:gd name="T64" fmla="*/ 18 w 578"/>
                  <a:gd name="T65" fmla="*/ 24 h 941"/>
                  <a:gd name="T66" fmla="*/ 27 w 578"/>
                  <a:gd name="T67" fmla="*/ 19 h 941"/>
                  <a:gd name="T68" fmla="*/ 35 w 578"/>
                  <a:gd name="T69" fmla="*/ 17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5" name="Freeform 53"/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12 h 149"/>
                  <a:gd name="T2" fmla="*/ 4 w 210"/>
                  <a:gd name="T3" fmla="*/ 19 h 149"/>
                  <a:gd name="T4" fmla="*/ 8 w 210"/>
                  <a:gd name="T5" fmla="*/ 21 h 149"/>
                  <a:gd name="T6" fmla="*/ 17 w 210"/>
                  <a:gd name="T7" fmla="*/ 19 h 149"/>
                  <a:gd name="T8" fmla="*/ 26 w 210"/>
                  <a:gd name="T9" fmla="*/ 15 h 149"/>
                  <a:gd name="T10" fmla="*/ 30 w 210"/>
                  <a:gd name="T11" fmla="*/ 12 h 149"/>
                  <a:gd name="T12" fmla="*/ 30 w 210"/>
                  <a:gd name="T13" fmla="*/ 4 h 149"/>
                  <a:gd name="T14" fmla="*/ 27 w 210"/>
                  <a:gd name="T15" fmla="*/ 0 h 149"/>
                  <a:gd name="T16" fmla="*/ 20 w 210"/>
                  <a:gd name="T17" fmla="*/ 1 h 149"/>
                  <a:gd name="T18" fmla="*/ 15 w 210"/>
                  <a:gd name="T19" fmla="*/ 3 h 149"/>
                  <a:gd name="T20" fmla="*/ 9 w 210"/>
                  <a:gd name="T21" fmla="*/ 6 h 149"/>
                  <a:gd name="T22" fmla="*/ 0 w 210"/>
                  <a:gd name="T23" fmla="*/ 12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" name="Freeform 54"/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1 w 7"/>
                  <a:gd name="T1" fmla="*/ 6 h 42"/>
                  <a:gd name="T2" fmla="*/ 1 w 7"/>
                  <a:gd name="T3" fmla="*/ 3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" name="Rectangle 4"/>
          <p:cNvSpPr txBox="1">
            <a:spLocks noRot="1" noChangeArrowheads="1"/>
          </p:cNvSpPr>
          <p:nvPr/>
        </p:nvSpPr>
        <p:spPr>
          <a:xfrm>
            <a:off x="987022" y="1077468"/>
            <a:ext cx="3279317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1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411480" fontAlgn="base">
              <a:spcAft>
                <a:spcPct val="0"/>
              </a:spcAft>
            </a:pPr>
            <a:r>
              <a:rPr lang="zh-CN" altLang="en-US" sz="3600" b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图的遍历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82" name="Object 6"/>
          <p:cNvGraphicFramePr>
            <a:graphicFrameLocks noChangeAspect="1"/>
          </p:cNvGraphicFramePr>
          <p:nvPr>
            <p:extLst/>
          </p:nvPr>
        </p:nvGraphicFramePr>
        <p:xfrm>
          <a:off x="8243555" y="3795688"/>
          <a:ext cx="3054163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剪辑" r:id="rId4" imgW="2166845" imgH="2287575" progId="MS_ClipArt_Gallery.2">
                  <p:embed/>
                </p:oleObj>
              </mc:Choice>
              <mc:Fallback>
                <p:oleObj name="剪辑" r:id="rId4" imgW="2166845" imgH="2287575" progId="MS_ClipArt_Gallery.2">
                  <p:embed/>
                  <p:pic>
                    <p:nvPicPr>
                      <p:cNvPr id="1269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555" y="3795688"/>
                        <a:ext cx="3054163" cy="322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983" name="Group 7"/>
          <p:cNvGrpSpPr>
            <a:grpSpLocks/>
          </p:cNvGrpSpPr>
          <p:nvPr/>
        </p:nvGrpSpPr>
        <p:grpSpPr bwMode="auto">
          <a:xfrm>
            <a:off x="1650715" y="4525232"/>
            <a:ext cx="1951930" cy="2187575"/>
            <a:chOff x="2051" y="1696"/>
            <a:chExt cx="1004" cy="1028"/>
          </a:xfrm>
        </p:grpSpPr>
        <p:sp>
          <p:nvSpPr>
            <p:cNvPr id="9225" name="Freeform 8"/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27 w 648"/>
                <a:gd name="T1" fmla="*/ 100 h 858"/>
                <a:gd name="T2" fmla="*/ 64 w 648"/>
                <a:gd name="T3" fmla="*/ 70 h 858"/>
                <a:gd name="T4" fmla="*/ 210 w 648"/>
                <a:gd name="T5" fmla="*/ 27 h 858"/>
                <a:gd name="T6" fmla="*/ 301 w 648"/>
                <a:gd name="T7" fmla="*/ 5 h 858"/>
                <a:gd name="T8" fmla="*/ 334 w 648"/>
                <a:gd name="T9" fmla="*/ 0 h 858"/>
                <a:gd name="T10" fmla="*/ 379 w 648"/>
                <a:gd name="T11" fmla="*/ 66 h 858"/>
                <a:gd name="T12" fmla="*/ 403 w 648"/>
                <a:gd name="T13" fmla="*/ 140 h 858"/>
                <a:gd name="T14" fmla="*/ 416 w 648"/>
                <a:gd name="T15" fmla="*/ 210 h 858"/>
                <a:gd name="T16" fmla="*/ 416 w 648"/>
                <a:gd name="T17" fmla="*/ 336 h 858"/>
                <a:gd name="T18" fmla="*/ 467 w 648"/>
                <a:gd name="T19" fmla="*/ 460 h 858"/>
                <a:gd name="T20" fmla="*/ 461 w 648"/>
                <a:gd name="T21" fmla="*/ 518 h 858"/>
                <a:gd name="T22" fmla="*/ 393 w 648"/>
                <a:gd name="T23" fmla="*/ 551 h 858"/>
                <a:gd name="T24" fmla="*/ 215 w 648"/>
                <a:gd name="T25" fmla="*/ 582 h 858"/>
                <a:gd name="T26" fmla="*/ 151 w 648"/>
                <a:gd name="T27" fmla="*/ 547 h 858"/>
                <a:gd name="T28" fmla="*/ 110 w 648"/>
                <a:gd name="T29" fmla="*/ 448 h 858"/>
                <a:gd name="T30" fmla="*/ 78 w 648"/>
                <a:gd name="T31" fmla="*/ 338 h 858"/>
                <a:gd name="T32" fmla="*/ 18 w 648"/>
                <a:gd name="T33" fmla="*/ 282 h 858"/>
                <a:gd name="T34" fmla="*/ 4 w 648"/>
                <a:gd name="T35" fmla="*/ 222 h 858"/>
                <a:gd name="T36" fmla="*/ 0 w 648"/>
                <a:gd name="T37" fmla="*/ 149 h 858"/>
                <a:gd name="T38" fmla="*/ 27 w 648"/>
                <a:gd name="T39" fmla="*/ 100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6" name="Group 9"/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9270" name="Freeform 10"/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1" name="Freeform 11"/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27" name="Freeform 12"/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4 w 213"/>
                <a:gd name="T1" fmla="*/ 38 h 176"/>
                <a:gd name="T2" fmla="*/ 0 w 213"/>
                <a:gd name="T3" fmla="*/ 57 h 176"/>
                <a:gd name="T4" fmla="*/ 67 w 213"/>
                <a:gd name="T5" fmla="*/ 119 h 176"/>
                <a:gd name="T6" fmla="*/ 88 w 213"/>
                <a:gd name="T7" fmla="*/ 47 h 176"/>
                <a:gd name="T8" fmla="*/ 154 w 213"/>
                <a:gd name="T9" fmla="*/ 82 h 176"/>
                <a:gd name="T10" fmla="*/ 151 w 213"/>
                <a:gd name="T11" fmla="*/ 20 h 176"/>
                <a:gd name="T12" fmla="*/ 111 w 213"/>
                <a:gd name="T13" fmla="*/ 0 h 176"/>
                <a:gd name="T14" fmla="*/ 14 w 213"/>
                <a:gd name="T15" fmla="*/ 38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8" name="Group 13"/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9263" name="Group 14"/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9268" name="Freeform 15"/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9" name="Freeform 16"/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64" name="Group 17"/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9265" name="Freeform 18"/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6" name="Freeform 19"/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7" name="Freeform 20"/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29" name="Group 21"/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9247" name="Group 22"/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9261" name="Freeform 23"/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2" name="Freeform 24"/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48" name="Freeform 25"/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49" name="Group 26"/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9258" name="Freeform 27"/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9" name="Freeform 28"/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0" name="Freeform 29"/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50" name="Group 30"/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9254" name="Freeform 31"/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5" name="Oval 32"/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6" name="Freeform 33"/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7" name="Oval 34"/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51" name="Freeform 35"/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2" name="Freeform 36"/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3" name="Freeform 37"/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30" name="Freeform 38"/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1 w 304"/>
                <a:gd name="T1" fmla="*/ 4 h 764"/>
                <a:gd name="T2" fmla="*/ 24 w 304"/>
                <a:gd name="T3" fmla="*/ 0 h 764"/>
                <a:gd name="T4" fmla="*/ 54 w 304"/>
                <a:gd name="T5" fmla="*/ 18 h 764"/>
                <a:gd name="T6" fmla="*/ 54 w 304"/>
                <a:gd name="T7" fmla="*/ 48 h 764"/>
                <a:gd name="T8" fmla="*/ 79 w 304"/>
                <a:gd name="T9" fmla="*/ 77 h 764"/>
                <a:gd name="T10" fmla="*/ 104 w 304"/>
                <a:gd name="T11" fmla="*/ 108 h 764"/>
                <a:gd name="T12" fmla="*/ 130 w 304"/>
                <a:gd name="T13" fmla="*/ 149 h 764"/>
                <a:gd name="T14" fmla="*/ 150 w 304"/>
                <a:gd name="T15" fmla="*/ 187 h 764"/>
                <a:gd name="T16" fmla="*/ 171 w 304"/>
                <a:gd name="T17" fmla="*/ 242 h 764"/>
                <a:gd name="T18" fmla="*/ 188 w 304"/>
                <a:gd name="T19" fmla="*/ 290 h 764"/>
                <a:gd name="T20" fmla="*/ 210 w 304"/>
                <a:gd name="T21" fmla="*/ 386 h 764"/>
                <a:gd name="T22" fmla="*/ 219 w 304"/>
                <a:gd name="T23" fmla="*/ 446 h 764"/>
                <a:gd name="T24" fmla="*/ 191 w 304"/>
                <a:gd name="T25" fmla="*/ 518 h 764"/>
                <a:gd name="T26" fmla="*/ 136 w 304"/>
                <a:gd name="T27" fmla="*/ 460 h 764"/>
                <a:gd name="T28" fmla="*/ 121 w 304"/>
                <a:gd name="T29" fmla="*/ 363 h 764"/>
                <a:gd name="T30" fmla="*/ 110 w 304"/>
                <a:gd name="T31" fmla="*/ 304 h 764"/>
                <a:gd name="T32" fmla="*/ 93 w 304"/>
                <a:gd name="T33" fmla="*/ 248 h 764"/>
                <a:gd name="T34" fmla="*/ 74 w 304"/>
                <a:gd name="T35" fmla="*/ 207 h 764"/>
                <a:gd name="T36" fmla="*/ 50 w 304"/>
                <a:gd name="T37" fmla="*/ 148 h 764"/>
                <a:gd name="T38" fmla="*/ 35 w 304"/>
                <a:gd name="T39" fmla="*/ 106 h 764"/>
                <a:gd name="T40" fmla="*/ 22 w 304"/>
                <a:gd name="T41" fmla="*/ 57 h 764"/>
                <a:gd name="T42" fmla="*/ 0 w 304"/>
                <a:gd name="T43" fmla="*/ 45 h 764"/>
                <a:gd name="T44" fmla="*/ 11 w 304"/>
                <a:gd name="T45" fmla="*/ 4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31" name="Group 39"/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9232" name="Freeform 40"/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136 w 1229"/>
                  <a:gd name="T1" fmla="*/ 210 h 1468"/>
                  <a:gd name="T2" fmla="*/ 140 w 1229"/>
                  <a:gd name="T3" fmla="*/ 182 h 1468"/>
                  <a:gd name="T4" fmla="*/ 149 w 1229"/>
                  <a:gd name="T5" fmla="*/ 167 h 1468"/>
                  <a:gd name="T6" fmla="*/ 159 w 1229"/>
                  <a:gd name="T7" fmla="*/ 153 h 1468"/>
                  <a:gd name="T8" fmla="*/ 168 w 1229"/>
                  <a:gd name="T9" fmla="*/ 136 h 1468"/>
                  <a:gd name="T10" fmla="*/ 173 w 1229"/>
                  <a:gd name="T11" fmla="*/ 122 h 1468"/>
                  <a:gd name="T12" fmla="*/ 175 w 1229"/>
                  <a:gd name="T13" fmla="*/ 105 h 1468"/>
                  <a:gd name="T14" fmla="*/ 171 w 1229"/>
                  <a:gd name="T15" fmla="*/ 86 h 1468"/>
                  <a:gd name="T16" fmla="*/ 165 w 1229"/>
                  <a:gd name="T17" fmla="*/ 72 h 1468"/>
                  <a:gd name="T18" fmla="*/ 166 w 1229"/>
                  <a:gd name="T19" fmla="*/ 58 h 1468"/>
                  <a:gd name="T20" fmla="*/ 164 w 1229"/>
                  <a:gd name="T21" fmla="*/ 46 h 1468"/>
                  <a:gd name="T22" fmla="*/ 160 w 1229"/>
                  <a:gd name="T23" fmla="*/ 39 h 1468"/>
                  <a:gd name="T24" fmla="*/ 155 w 1229"/>
                  <a:gd name="T25" fmla="*/ 33 h 1468"/>
                  <a:gd name="T26" fmla="*/ 154 w 1229"/>
                  <a:gd name="T27" fmla="*/ 29 h 1468"/>
                  <a:gd name="T28" fmla="*/ 147 w 1229"/>
                  <a:gd name="T29" fmla="*/ 25 h 1468"/>
                  <a:gd name="T30" fmla="*/ 141 w 1229"/>
                  <a:gd name="T31" fmla="*/ 24 h 1468"/>
                  <a:gd name="T32" fmla="*/ 137 w 1229"/>
                  <a:gd name="T33" fmla="*/ 26 h 1468"/>
                  <a:gd name="T34" fmla="*/ 132 w 1229"/>
                  <a:gd name="T35" fmla="*/ 40 h 1468"/>
                  <a:gd name="T36" fmla="*/ 123 w 1229"/>
                  <a:gd name="T37" fmla="*/ 59 h 1468"/>
                  <a:gd name="T38" fmla="*/ 136 w 1229"/>
                  <a:gd name="T39" fmla="*/ 26 h 1468"/>
                  <a:gd name="T40" fmla="*/ 139 w 1229"/>
                  <a:gd name="T41" fmla="*/ 22 h 1468"/>
                  <a:gd name="T42" fmla="*/ 136 w 1229"/>
                  <a:gd name="T43" fmla="*/ 14 h 1468"/>
                  <a:gd name="T44" fmla="*/ 131 w 1229"/>
                  <a:gd name="T45" fmla="*/ 12 h 1468"/>
                  <a:gd name="T46" fmla="*/ 124 w 1229"/>
                  <a:gd name="T47" fmla="*/ 9 h 1468"/>
                  <a:gd name="T48" fmla="*/ 115 w 1229"/>
                  <a:gd name="T49" fmla="*/ 6 h 1468"/>
                  <a:gd name="T50" fmla="*/ 112 w 1229"/>
                  <a:gd name="T51" fmla="*/ 4 h 1468"/>
                  <a:gd name="T52" fmla="*/ 108 w 1229"/>
                  <a:gd name="T53" fmla="*/ 0 h 1468"/>
                  <a:gd name="T54" fmla="*/ 83 w 1229"/>
                  <a:gd name="T55" fmla="*/ 6 h 1468"/>
                  <a:gd name="T56" fmla="*/ 49 w 1229"/>
                  <a:gd name="T57" fmla="*/ 24 h 1468"/>
                  <a:gd name="T58" fmla="*/ 47 w 1229"/>
                  <a:gd name="T59" fmla="*/ 29 h 1468"/>
                  <a:gd name="T60" fmla="*/ 39 w 1229"/>
                  <a:gd name="T61" fmla="*/ 37 h 1468"/>
                  <a:gd name="T62" fmla="*/ 30 w 1229"/>
                  <a:gd name="T63" fmla="*/ 43 h 1468"/>
                  <a:gd name="T64" fmla="*/ 22 w 1229"/>
                  <a:gd name="T65" fmla="*/ 47 h 1468"/>
                  <a:gd name="T66" fmla="*/ 15 w 1229"/>
                  <a:gd name="T67" fmla="*/ 54 h 1468"/>
                  <a:gd name="T68" fmla="*/ 10 w 1229"/>
                  <a:gd name="T69" fmla="*/ 67 h 1468"/>
                  <a:gd name="T70" fmla="*/ 3 w 1229"/>
                  <a:gd name="T71" fmla="*/ 84 h 1468"/>
                  <a:gd name="T72" fmla="*/ 0 w 1229"/>
                  <a:gd name="T73" fmla="*/ 93 h 1468"/>
                  <a:gd name="T74" fmla="*/ 3 w 1229"/>
                  <a:gd name="T75" fmla="*/ 108 h 1468"/>
                  <a:gd name="T76" fmla="*/ 8 w 1229"/>
                  <a:gd name="T77" fmla="*/ 123 h 1468"/>
                  <a:gd name="T78" fmla="*/ 16 w 1229"/>
                  <a:gd name="T79" fmla="*/ 143 h 1468"/>
                  <a:gd name="T80" fmla="*/ 20 w 1229"/>
                  <a:gd name="T81" fmla="*/ 159 h 1468"/>
                  <a:gd name="T82" fmla="*/ 31 w 1229"/>
                  <a:gd name="T83" fmla="*/ 174 h 1468"/>
                  <a:gd name="T84" fmla="*/ 37 w 1229"/>
                  <a:gd name="T85" fmla="*/ 176 h 1468"/>
                  <a:gd name="T86" fmla="*/ 40 w 1229"/>
                  <a:gd name="T87" fmla="*/ 185 h 1468"/>
                  <a:gd name="T88" fmla="*/ 40 w 1229"/>
                  <a:gd name="T89" fmla="*/ 210 h 1468"/>
                  <a:gd name="T90" fmla="*/ 136 w 1229"/>
                  <a:gd name="T91" fmla="*/ 210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3" name="Freeform 41"/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33 w 538"/>
                  <a:gd name="T3" fmla="*/ 24 h 275"/>
                  <a:gd name="T4" fmla="*/ 64 w 538"/>
                  <a:gd name="T5" fmla="*/ 36 h 275"/>
                  <a:gd name="T6" fmla="*/ 77 w 538"/>
                  <a:gd name="T7" fmla="*/ 40 h 2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4" name="Freeform 42"/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48 w 601"/>
                  <a:gd name="T3" fmla="*/ 25 h 643"/>
                  <a:gd name="T4" fmla="*/ 59 w 601"/>
                  <a:gd name="T5" fmla="*/ 35 h 643"/>
                  <a:gd name="T6" fmla="*/ 73 w 601"/>
                  <a:gd name="T7" fmla="*/ 51 h 643"/>
                  <a:gd name="T8" fmla="*/ 79 w 601"/>
                  <a:gd name="T9" fmla="*/ 64 h 643"/>
                  <a:gd name="T10" fmla="*/ 82 w 601"/>
                  <a:gd name="T11" fmla="*/ 76 h 643"/>
                  <a:gd name="T12" fmla="*/ 86 w 601"/>
                  <a:gd name="T13" fmla="*/ 91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5" name="Freeform 43"/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56 w 395"/>
                  <a:gd name="T1" fmla="*/ 20 h 623"/>
                  <a:gd name="T2" fmla="*/ 57 w 395"/>
                  <a:gd name="T3" fmla="*/ 14 h 623"/>
                  <a:gd name="T4" fmla="*/ 53 w 395"/>
                  <a:gd name="T5" fmla="*/ 6 h 623"/>
                  <a:gd name="T6" fmla="*/ 47 w 395"/>
                  <a:gd name="T7" fmla="*/ 2 h 623"/>
                  <a:gd name="T8" fmla="*/ 42 w 395"/>
                  <a:gd name="T9" fmla="*/ 0 h 623"/>
                  <a:gd name="T10" fmla="*/ 36 w 395"/>
                  <a:gd name="T11" fmla="*/ 0 h 623"/>
                  <a:gd name="T12" fmla="*/ 30 w 395"/>
                  <a:gd name="T13" fmla="*/ 1 h 623"/>
                  <a:gd name="T14" fmla="*/ 26 w 395"/>
                  <a:gd name="T15" fmla="*/ 4 h 623"/>
                  <a:gd name="T16" fmla="*/ 18 w 395"/>
                  <a:gd name="T17" fmla="*/ 24 h 623"/>
                  <a:gd name="T18" fmla="*/ 12 w 395"/>
                  <a:gd name="T19" fmla="*/ 43 h 623"/>
                  <a:gd name="T20" fmla="*/ 6 w 395"/>
                  <a:gd name="T21" fmla="*/ 57 h 623"/>
                  <a:gd name="T22" fmla="*/ 0 w 395"/>
                  <a:gd name="T23" fmla="*/ 73 h 623"/>
                  <a:gd name="T24" fmla="*/ 2 w 395"/>
                  <a:gd name="T25" fmla="*/ 83 h 623"/>
                  <a:gd name="T26" fmla="*/ 5 w 395"/>
                  <a:gd name="T27" fmla="*/ 86 h 623"/>
                  <a:gd name="T28" fmla="*/ 10 w 395"/>
                  <a:gd name="T29" fmla="*/ 89 h 623"/>
                  <a:gd name="T30" fmla="*/ 16 w 395"/>
                  <a:gd name="T31" fmla="*/ 88 h 623"/>
                  <a:gd name="T32" fmla="*/ 21 w 395"/>
                  <a:gd name="T33" fmla="*/ 86 h 623"/>
                  <a:gd name="T34" fmla="*/ 27 w 395"/>
                  <a:gd name="T35" fmla="*/ 77 h 623"/>
                  <a:gd name="T36" fmla="*/ 29 w 395"/>
                  <a:gd name="T37" fmla="*/ 65 h 623"/>
                  <a:gd name="T38" fmla="*/ 34 w 395"/>
                  <a:gd name="T39" fmla="*/ 57 h 623"/>
                  <a:gd name="T40" fmla="*/ 38 w 395"/>
                  <a:gd name="T41" fmla="*/ 47 h 623"/>
                  <a:gd name="T42" fmla="*/ 45 w 395"/>
                  <a:gd name="T43" fmla="*/ 38 h 623"/>
                  <a:gd name="T44" fmla="*/ 53 w 395"/>
                  <a:gd name="T45" fmla="*/ 26 h 623"/>
                  <a:gd name="T46" fmla="*/ 56 w 395"/>
                  <a:gd name="T47" fmla="*/ 20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" name="Freeform 44"/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2 w 114"/>
                  <a:gd name="T1" fmla="*/ 3 h 148"/>
                  <a:gd name="T2" fmla="*/ 5 w 114"/>
                  <a:gd name="T3" fmla="*/ 0 h 148"/>
                  <a:gd name="T4" fmla="*/ 11 w 114"/>
                  <a:gd name="T5" fmla="*/ 1 h 148"/>
                  <a:gd name="T6" fmla="*/ 16 w 114"/>
                  <a:gd name="T7" fmla="*/ 3 h 148"/>
                  <a:gd name="T8" fmla="*/ 16 w 114"/>
                  <a:gd name="T9" fmla="*/ 11 h 148"/>
                  <a:gd name="T10" fmla="*/ 15 w 114"/>
                  <a:gd name="T11" fmla="*/ 15 h 148"/>
                  <a:gd name="T12" fmla="*/ 13 w 114"/>
                  <a:gd name="T13" fmla="*/ 20 h 148"/>
                  <a:gd name="T14" fmla="*/ 8 w 114"/>
                  <a:gd name="T15" fmla="*/ 21 h 148"/>
                  <a:gd name="T16" fmla="*/ 5 w 114"/>
                  <a:gd name="T17" fmla="*/ 21 h 148"/>
                  <a:gd name="T18" fmla="*/ 2 w 114"/>
                  <a:gd name="T19" fmla="*/ 18 h 148"/>
                  <a:gd name="T20" fmla="*/ 0 w 114"/>
                  <a:gd name="T21" fmla="*/ 14 h 148"/>
                  <a:gd name="T22" fmla="*/ 2 w 114"/>
                  <a:gd name="T23" fmla="*/ 3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7" name="Freeform 45"/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41 w 290"/>
                  <a:gd name="T1" fmla="*/ 143 h 1090"/>
                  <a:gd name="T2" fmla="*/ 42 w 290"/>
                  <a:gd name="T3" fmla="*/ 135 h 1090"/>
                  <a:gd name="T4" fmla="*/ 42 w 290"/>
                  <a:gd name="T5" fmla="*/ 116 h 1090"/>
                  <a:gd name="T6" fmla="*/ 41 w 290"/>
                  <a:gd name="T7" fmla="*/ 98 h 1090"/>
                  <a:gd name="T8" fmla="*/ 40 w 290"/>
                  <a:gd name="T9" fmla="*/ 90 h 1090"/>
                  <a:gd name="T10" fmla="*/ 39 w 290"/>
                  <a:gd name="T11" fmla="*/ 84 h 1090"/>
                  <a:gd name="T12" fmla="*/ 39 w 290"/>
                  <a:gd name="T13" fmla="*/ 72 h 1090"/>
                  <a:gd name="T14" fmla="*/ 40 w 290"/>
                  <a:gd name="T15" fmla="*/ 58 h 1090"/>
                  <a:gd name="T16" fmla="*/ 40 w 290"/>
                  <a:gd name="T17" fmla="*/ 47 h 1090"/>
                  <a:gd name="T18" fmla="*/ 40 w 290"/>
                  <a:gd name="T19" fmla="*/ 39 h 1090"/>
                  <a:gd name="T20" fmla="*/ 38 w 290"/>
                  <a:gd name="T21" fmla="*/ 24 h 1090"/>
                  <a:gd name="T22" fmla="*/ 37 w 290"/>
                  <a:gd name="T23" fmla="*/ 13 h 1090"/>
                  <a:gd name="T24" fmla="*/ 34 w 290"/>
                  <a:gd name="T25" fmla="*/ 3 h 1090"/>
                  <a:gd name="T26" fmla="*/ 31 w 290"/>
                  <a:gd name="T27" fmla="*/ 0 h 1090"/>
                  <a:gd name="T28" fmla="*/ 27 w 290"/>
                  <a:gd name="T29" fmla="*/ 0 h 1090"/>
                  <a:gd name="T30" fmla="*/ 23 w 290"/>
                  <a:gd name="T31" fmla="*/ 0 h 1090"/>
                  <a:gd name="T32" fmla="*/ 18 w 290"/>
                  <a:gd name="T33" fmla="*/ 2 h 1090"/>
                  <a:gd name="T34" fmla="*/ 13 w 290"/>
                  <a:gd name="T35" fmla="*/ 10 h 1090"/>
                  <a:gd name="T36" fmla="*/ 12 w 290"/>
                  <a:gd name="T37" fmla="*/ 23 h 1090"/>
                  <a:gd name="T38" fmla="*/ 12 w 290"/>
                  <a:gd name="T39" fmla="*/ 38 h 1090"/>
                  <a:gd name="T40" fmla="*/ 11 w 290"/>
                  <a:gd name="T41" fmla="*/ 47 h 1090"/>
                  <a:gd name="T42" fmla="*/ 10 w 290"/>
                  <a:gd name="T43" fmla="*/ 57 h 1090"/>
                  <a:gd name="T44" fmla="*/ 10 w 290"/>
                  <a:gd name="T45" fmla="*/ 69 h 1090"/>
                  <a:gd name="T46" fmla="*/ 9 w 290"/>
                  <a:gd name="T47" fmla="*/ 82 h 1090"/>
                  <a:gd name="T48" fmla="*/ 7 w 290"/>
                  <a:gd name="T49" fmla="*/ 93 h 1090"/>
                  <a:gd name="T50" fmla="*/ 5 w 290"/>
                  <a:gd name="T51" fmla="*/ 109 h 1090"/>
                  <a:gd name="T52" fmla="*/ 3 w 290"/>
                  <a:gd name="T53" fmla="*/ 126 h 1090"/>
                  <a:gd name="T54" fmla="*/ 0 w 290"/>
                  <a:gd name="T55" fmla="*/ 140 h 1090"/>
                  <a:gd name="T56" fmla="*/ 0 w 290"/>
                  <a:gd name="T57" fmla="*/ 155 h 1090"/>
                  <a:gd name="T58" fmla="*/ 39 w 290"/>
                  <a:gd name="T59" fmla="*/ 154 h 1090"/>
                  <a:gd name="T60" fmla="*/ 41 w 290"/>
                  <a:gd name="T61" fmla="*/ 143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8" name="Freeform 46"/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31 w 221"/>
                  <a:gd name="T1" fmla="*/ 2 h 28"/>
                  <a:gd name="T2" fmla="*/ 22 w 221"/>
                  <a:gd name="T3" fmla="*/ 3 h 28"/>
                  <a:gd name="T4" fmla="*/ 15 w 221"/>
                  <a:gd name="T5" fmla="*/ 4 h 28"/>
                  <a:gd name="T6" fmla="*/ 5 w 221"/>
                  <a:gd name="T7" fmla="*/ 2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9" name="Freeform 47"/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10 w 181"/>
                  <a:gd name="T3" fmla="*/ 2 h 14"/>
                  <a:gd name="T4" fmla="*/ 21 w 181"/>
                  <a:gd name="T5" fmla="*/ 2 h 14"/>
                  <a:gd name="T6" fmla="*/ 26 w 181"/>
                  <a:gd name="T7" fmla="*/ 1 h 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0" name="Freeform 48"/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53 w 370"/>
                  <a:gd name="T1" fmla="*/ 14 h 501"/>
                  <a:gd name="T2" fmla="*/ 52 w 370"/>
                  <a:gd name="T3" fmla="*/ 23 h 501"/>
                  <a:gd name="T4" fmla="*/ 47 w 370"/>
                  <a:gd name="T5" fmla="*/ 31 h 501"/>
                  <a:gd name="T6" fmla="*/ 40 w 370"/>
                  <a:gd name="T7" fmla="*/ 38 h 501"/>
                  <a:gd name="T8" fmla="*/ 34 w 370"/>
                  <a:gd name="T9" fmla="*/ 40 h 501"/>
                  <a:gd name="T10" fmla="*/ 30 w 370"/>
                  <a:gd name="T11" fmla="*/ 42 h 501"/>
                  <a:gd name="T12" fmla="*/ 27 w 370"/>
                  <a:gd name="T13" fmla="*/ 49 h 501"/>
                  <a:gd name="T14" fmla="*/ 23 w 370"/>
                  <a:gd name="T15" fmla="*/ 59 h 501"/>
                  <a:gd name="T16" fmla="*/ 19 w 370"/>
                  <a:gd name="T17" fmla="*/ 69 h 501"/>
                  <a:gd name="T18" fmla="*/ 14 w 370"/>
                  <a:gd name="T19" fmla="*/ 72 h 501"/>
                  <a:gd name="T20" fmla="*/ 7 w 370"/>
                  <a:gd name="T21" fmla="*/ 72 h 501"/>
                  <a:gd name="T22" fmla="*/ 2 w 370"/>
                  <a:gd name="T23" fmla="*/ 70 h 501"/>
                  <a:gd name="T24" fmla="*/ 0 w 370"/>
                  <a:gd name="T25" fmla="*/ 64 h 501"/>
                  <a:gd name="T26" fmla="*/ 0 w 370"/>
                  <a:gd name="T27" fmla="*/ 58 h 501"/>
                  <a:gd name="T28" fmla="*/ 3 w 370"/>
                  <a:gd name="T29" fmla="*/ 46 h 501"/>
                  <a:gd name="T30" fmla="*/ 7 w 370"/>
                  <a:gd name="T31" fmla="*/ 36 h 501"/>
                  <a:gd name="T32" fmla="*/ 13 w 370"/>
                  <a:gd name="T33" fmla="*/ 28 h 501"/>
                  <a:gd name="T34" fmla="*/ 23 w 370"/>
                  <a:gd name="T35" fmla="*/ 10 h 501"/>
                  <a:gd name="T36" fmla="*/ 30 w 370"/>
                  <a:gd name="T37" fmla="*/ 2 h 501"/>
                  <a:gd name="T38" fmla="*/ 39 w 370"/>
                  <a:gd name="T39" fmla="*/ 0 h 501"/>
                  <a:gd name="T40" fmla="*/ 44 w 370"/>
                  <a:gd name="T41" fmla="*/ 1 h 501"/>
                  <a:gd name="T42" fmla="*/ 47 w 370"/>
                  <a:gd name="T43" fmla="*/ 4 h 501"/>
                  <a:gd name="T44" fmla="*/ 51 w 370"/>
                  <a:gd name="T45" fmla="*/ 9 h 501"/>
                  <a:gd name="T46" fmla="*/ 53 w 370"/>
                  <a:gd name="T47" fmla="*/ 14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1" name="Freeform 49"/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2 w 98"/>
                  <a:gd name="T1" fmla="*/ 0 h 114"/>
                  <a:gd name="T2" fmla="*/ 8 w 98"/>
                  <a:gd name="T3" fmla="*/ 0 h 114"/>
                  <a:gd name="T4" fmla="*/ 14 w 98"/>
                  <a:gd name="T5" fmla="*/ 2 h 114"/>
                  <a:gd name="T6" fmla="*/ 14 w 98"/>
                  <a:gd name="T7" fmla="*/ 9 h 114"/>
                  <a:gd name="T8" fmla="*/ 12 w 98"/>
                  <a:gd name="T9" fmla="*/ 14 h 114"/>
                  <a:gd name="T10" fmla="*/ 7 w 98"/>
                  <a:gd name="T11" fmla="*/ 17 h 114"/>
                  <a:gd name="T12" fmla="*/ 3 w 98"/>
                  <a:gd name="T13" fmla="*/ 15 h 114"/>
                  <a:gd name="T14" fmla="*/ 2 w 98"/>
                  <a:gd name="T15" fmla="*/ 12 h 114"/>
                  <a:gd name="T16" fmla="*/ 0 w 98"/>
                  <a:gd name="T17" fmla="*/ 8 h 114"/>
                  <a:gd name="T18" fmla="*/ 1 w 98"/>
                  <a:gd name="T19" fmla="*/ 2 h 114"/>
                  <a:gd name="T20" fmla="*/ 2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2" name="Freeform 50"/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45 w 317"/>
                  <a:gd name="T1" fmla="*/ 13 h 626"/>
                  <a:gd name="T2" fmla="*/ 43 w 317"/>
                  <a:gd name="T3" fmla="*/ 7 h 626"/>
                  <a:gd name="T4" fmla="*/ 40 w 317"/>
                  <a:gd name="T5" fmla="*/ 3 h 626"/>
                  <a:gd name="T6" fmla="*/ 35 w 317"/>
                  <a:gd name="T7" fmla="*/ 1 h 626"/>
                  <a:gd name="T8" fmla="*/ 28 w 317"/>
                  <a:gd name="T9" fmla="*/ 0 h 626"/>
                  <a:gd name="T10" fmla="*/ 20 w 317"/>
                  <a:gd name="T11" fmla="*/ 3 h 626"/>
                  <a:gd name="T12" fmla="*/ 13 w 317"/>
                  <a:gd name="T13" fmla="*/ 7 h 626"/>
                  <a:gd name="T14" fmla="*/ 8 w 317"/>
                  <a:gd name="T15" fmla="*/ 17 h 626"/>
                  <a:gd name="T16" fmla="*/ 4 w 317"/>
                  <a:gd name="T17" fmla="*/ 40 h 626"/>
                  <a:gd name="T18" fmla="*/ 0 w 317"/>
                  <a:gd name="T19" fmla="*/ 57 h 626"/>
                  <a:gd name="T20" fmla="*/ 0 w 317"/>
                  <a:gd name="T21" fmla="*/ 74 h 626"/>
                  <a:gd name="T22" fmla="*/ 1 w 317"/>
                  <a:gd name="T23" fmla="*/ 82 h 626"/>
                  <a:gd name="T24" fmla="*/ 5 w 317"/>
                  <a:gd name="T25" fmla="*/ 87 h 626"/>
                  <a:gd name="T26" fmla="*/ 13 w 317"/>
                  <a:gd name="T27" fmla="*/ 90 h 626"/>
                  <a:gd name="T28" fmla="*/ 21 w 317"/>
                  <a:gd name="T29" fmla="*/ 86 h 626"/>
                  <a:gd name="T30" fmla="*/ 25 w 317"/>
                  <a:gd name="T31" fmla="*/ 77 h 626"/>
                  <a:gd name="T32" fmla="*/ 27 w 317"/>
                  <a:gd name="T33" fmla="*/ 63 h 626"/>
                  <a:gd name="T34" fmla="*/ 31 w 317"/>
                  <a:gd name="T35" fmla="*/ 49 h 626"/>
                  <a:gd name="T36" fmla="*/ 38 w 317"/>
                  <a:gd name="T37" fmla="*/ 36 h 626"/>
                  <a:gd name="T38" fmla="*/ 43 w 317"/>
                  <a:gd name="T39" fmla="*/ 22 h 626"/>
                  <a:gd name="T40" fmla="*/ 45 w 317"/>
                  <a:gd name="T41" fmla="*/ 13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3" name="Freeform 51"/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19 w 132"/>
                  <a:gd name="T1" fmla="*/ 3 h 152"/>
                  <a:gd name="T2" fmla="*/ 19 w 132"/>
                  <a:gd name="T3" fmla="*/ 11 h 152"/>
                  <a:gd name="T4" fmla="*/ 16 w 132"/>
                  <a:gd name="T5" fmla="*/ 19 h 152"/>
                  <a:gd name="T6" fmla="*/ 11 w 132"/>
                  <a:gd name="T7" fmla="*/ 21 h 152"/>
                  <a:gd name="T8" fmla="*/ 4 w 132"/>
                  <a:gd name="T9" fmla="*/ 19 h 152"/>
                  <a:gd name="T10" fmla="*/ 1 w 132"/>
                  <a:gd name="T11" fmla="*/ 15 h 152"/>
                  <a:gd name="T12" fmla="*/ 0 w 132"/>
                  <a:gd name="T13" fmla="*/ 11 h 152"/>
                  <a:gd name="T14" fmla="*/ 0 w 132"/>
                  <a:gd name="T15" fmla="*/ 5 h 152"/>
                  <a:gd name="T16" fmla="*/ 3 w 132"/>
                  <a:gd name="T17" fmla="*/ 1 h 152"/>
                  <a:gd name="T18" fmla="*/ 13 w 132"/>
                  <a:gd name="T19" fmla="*/ 0 h 152"/>
                  <a:gd name="T20" fmla="*/ 19 w 132"/>
                  <a:gd name="T21" fmla="*/ 3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4" name="Freeform 52"/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35 w 578"/>
                  <a:gd name="T1" fmla="*/ 17 h 941"/>
                  <a:gd name="T2" fmla="*/ 47 w 578"/>
                  <a:gd name="T3" fmla="*/ 14 h 941"/>
                  <a:gd name="T4" fmla="*/ 55 w 578"/>
                  <a:gd name="T5" fmla="*/ 9 h 941"/>
                  <a:gd name="T6" fmla="*/ 65 w 578"/>
                  <a:gd name="T7" fmla="*/ 3 h 941"/>
                  <a:gd name="T8" fmla="*/ 76 w 578"/>
                  <a:gd name="T9" fmla="*/ 0 h 941"/>
                  <a:gd name="T10" fmla="*/ 80 w 578"/>
                  <a:gd name="T11" fmla="*/ 1 h 941"/>
                  <a:gd name="T12" fmla="*/ 82 w 578"/>
                  <a:gd name="T13" fmla="*/ 5 h 941"/>
                  <a:gd name="T14" fmla="*/ 83 w 578"/>
                  <a:gd name="T15" fmla="*/ 10 h 941"/>
                  <a:gd name="T16" fmla="*/ 81 w 578"/>
                  <a:gd name="T17" fmla="*/ 17 h 941"/>
                  <a:gd name="T18" fmla="*/ 80 w 578"/>
                  <a:gd name="T19" fmla="*/ 23 h 941"/>
                  <a:gd name="T20" fmla="*/ 76 w 578"/>
                  <a:gd name="T21" fmla="*/ 30 h 941"/>
                  <a:gd name="T22" fmla="*/ 65 w 578"/>
                  <a:gd name="T23" fmla="*/ 40 h 941"/>
                  <a:gd name="T24" fmla="*/ 58 w 578"/>
                  <a:gd name="T25" fmla="*/ 45 h 941"/>
                  <a:gd name="T26" fmla="*/ 52 w 578"/>
                  <a:gd name="T27" fmla="*/ 47 h 941"/>
                  <a:gd name="T28" fmla="*/ 53 w 578"/>
                  <a:gd name="T29" fmla="*/ 58 h 941"/>
                  <a:gd name="T30" fmla="*/ 54 w 578"/>
                  <a:gd name="T31" fmla="*/ 68 h 941"/>
                  <a:gd name="T32" fmla="*/ 53 w 578"/>
                  <a:gd name="T33" fmla="*/ 83 h 941"/>
                  <a:gd name="T34" fmla="*/ 51 w 578"/>
                  <a:gd name="T35" fmla="*/ 92 h 941"/>
                  <a:gd name="T36" fmla="*/ 50 w 578"/>
                  <a:gd name="T37" fmla="*/ 101 h 941"/>
                  <a:gd name="T38" fmla="*/ 45 w 578"/>
                  <a:gd name="T39" fmla="*/ 110 h 941"/>
                  <a:gd name="T40" fmla="*/ 41 w 578"/>
                  <a:gd name="T41" fmla="*/ 117 h 941"/>
                  <a:gd name="T42" fmla="*/ 34 w 578"/>
                  <a:gd name="T43" fmla="*/ 123 h 941"/>
                  <a:gd name="T44" fmla="*/ 27 w 578"/>
                  <a:gd name="T45" fmla="*/ 129 h 941"/>
                  <a:gd name="T46" fmla="*/ 19 w 578"/>
                  <a:gd name="T47" fmla="*/ 133 h 941"/>
                  <a:gd name="T48" fmla="*/ 14 w 578"/>
                  <a:gd name="T49" fmla="*/ 135 h 941"/>
                  <a:gd name="T50" fmla="*/ 9 w 578"/>
                  <a:gd name="T51" fmla="*/ 124 h 941"/>
                  <a:gd name="T52" fmla="*/ 6 w 578"/>
                  <a:gd name="T53" fmla="*/ 113 h 941"/>
                  <a:gd name="T54" fmla="*/ 1 w 578"/>
                  <a:gd name="T55" fmla="*/ 96 h 941"/>
                  <a:gd name="T56" fmla="*/ 0 w 578"/>
                  <a:gd name="T57" fmla="*/ 88 h 941"/>
                  <a:gd name="T58" fmla="*/ 4 w 578"/>
                  <a:gd name="T59" fmla="*/ 75 h 941"/>
                  <a:gd name="T60" fmla="*/ 8 w 578"/>
                  <a:gd name="T61" fmla="*/ 58 h 941"/>
                  <a:gd name="T62" fmla="*/ 13 w 578"/>
                  <a:gd name="T63" fmla="*/ 35 h 941"/>
                  <a:gd name="T64" fmla="*/ 18 w 578"/>
                  <a:gd name="T65" fmla="*/ 24 h 941"/>
                  <a:gd name="T66" fmla="*/ 27 w 578"/>
                  <a:gd name="T67" fmla="*/ 19 h 941"/>
                  <a:gd name="T68" fmla="*/ 35 w 578"/>
                  <a:gd name="T69" fmla="*/ 17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5" name="Freeform 53"/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12 h 149"/>
                  <a:gd name="T2" fmla="*/ 4 w 210"/>
                  <a:gd name="T3" fmla="*/ 19 h 149"/>
                  <a:gd name="T4" fmla="*/ 8 w 210"/>
                  <a:gd name="T5" fmla="*/ 21 h 149"/>
                  <a:gd name="T6" fmla="*/ 17 w 210"/>
                  <a:gd name="T7" fmla="*/ 19 h 149"/>
                  <a:gd name="T8" fmla="*/ 26 w 210"/>
                  <a:gd name="T9" fmla="*/ 15 h 149"/>
                  <a:gd name="T10" fmla="*/ 30 w 210"/>
                  <a:gd name="T11" fmla="*/ 12 h 149"/>
                  <a:gd name="T12" fmla="*/ 30 w 210"/>
                  <a:gd name="T13" fmla="*/ 4 h 149"/>
                  <a:gd name="T14" fmla="*/ 27 w 210"/>
                  <a:gd name="T15" fmla="*/ 0 h 149"/>
                  <a:gd name="T16" fmla="*/ 20 w 210"/>
                  <a:gd name="T17" fmla="*/ 1 h 149"/>
                  <a:gd name="T18" fmla="*/ 15 w 210"/>
                  <a:gd name="T19" fmla="*/ 3 h 149"/>
                  <a:gd name="T20" fmla="*/ 9 w 210"/>
                  <a:gd name="T21" fmla="*/ 6 h 149"/>
                  <a:gd name="T22" fmla="*/ 0 w 210"/>
                  <a:gd name="T23" fmla="*/ 12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" name="Freeform 54"/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1 w 7"/>
                  <a:gd name="T1" fmla="*/ 6 h 42"/>
                  <a:gd name="T2" fmla="*/ 1 w 7"/>
                  <a:gd name="T3" fmla="*/ 3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7031" name="AutoShape 55"/>
          <p:cNvSpPr>
            <a:spLocks noChangeArrowheads="1"/>
          </p:cNvSpPr>
          <p:nvPr/>
        </p:nvSpPr>
        <p:spPr bwMode="auto">
          <a:xfrm>
            <a:off x="2422990" y="2204152"/>
            <a:ext cx="5545218" cy="1672393"/>
          </a:xfrm>
          <a:prstGeom prst="cloudCallout">
            <a:avLst>
              <a:gd name="adj1" fmla="val -42542"/>
              <a:gd name="adj2" fmla="val 92120"/>
            </a:avLst>
          </a:prstGeom>
          <a:solidFill>
            <a:srgbClr val="0070C0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可以采用递归和非递归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种方法</a:t>
            </a:r>
          </a:p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实现相同的深度优先遍历算法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54" name="Rectangle 4"/>
          <p:cNvSpPr txBox="1">
            <a:spLocks noRot="1" noChangeArrowheads="1"/>
          </p:cNvSpPr>
          <p:nvPr/>
        </p:nvSpPr>
        <p:spPr>
          <a:xfrm>
            <a:off x="987022" y="1077468"/>
            <a:ext cx="3279317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1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411480" fontAlgn="base">
              <a:spcAft>
                <a:spcPct val="0"/>
              </a:spcAft>
            </a:pPr>
            <a:r>
              <a:rPr lang="zh-CN" altLang="en-US" sz="3600" b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1391311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3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291787" y="3101318"/>
            <a:ext cx="9158288" cy="3251734"/>
          </a:xfrm>
          <a:prstGeom prst="rect">
            <a:avLst/>
          </a:prstGeom>
          <a:gradFill flip="none" rotWithShape="1">
            <a:gsLst>
              <a:gs pos="0">
                <a:srgbClr val="A5A5A5">
                  <a:lumMod val="53000"/>
                  <a:lumOff val="47000"/>
                  <a:alpha val="52000"/>
                </a:srgbClr>
              </a:gs>
              <a:gs pos="35000">
                <a:srgbClr val="A5A5A5">
                  <a:lumMod val="0"/>
                  <a:lumOff val="100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/>
          <a:lstStyle>
            <a:defPPr>
              <a:defRPr lang="zh-CN"/>
            </a:defPPr>
            <a:lvl1pPr lvl="0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算法</a:t>
            </a:r>
            <a:r>
              <a:rPr lang="en-US" altLang="zh-CN" dirty="0"/>
              <a:t>4.1 </a:t>
            </a:r>
            <a:r>
              <a:rPr lang="zh-CN" altLang="en-US" dirty="0"/>
              <a:t>从顶点</a:t>
            </a:r>
            <a:r>
              <a:rPr lang="en-US" altLang="zh-CN" dirty="0"/>
              <a:t>v0</a:t>
            </a:r>
            <a:r>
              <a:rPr lang="zh-CN" altLang="en-US" dirty="0"/>
              <a:t>出发深度优先遍历</a:t>
            </a:r>
            <a:r>
              <a:rPr lang="en-US" altLang="zh-CN" dirty="0"/>
              <a:t>g</a:t>
            </a:r>
            <a:r>
              <a:rPr lang="zh-CN" altLang="en-US" dirty="0"/>
              <a:t>中能访问的各个顶点</a:t>
            </a:r>
          </a:p>
          <a:p>
            <a:endParaRPr lang="zh-CN" altLang="en-US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v0)</a:t>
            </a:r>
          </a:p>
          <a:p>
            <a:r>
              <a:rPr lang="en-US" altLang="zh-CN" dirty="0"/>
              <a:t>{  visited[v0]=1; /*</a:t>
            </a:r>
            <a:r>
              <a:rPr lang="zh-CN" altLang="en-US" dirty="0"/>
              <a:t>访问标志置为  </a:t>
            </a:r>
            <a:r>
              <a:rPr lang="en-US" altLang="zh-CN" dirty="0"/>
              <a:t>1</a:t>
            </a:r>
            <a:r>
              <a:rPr lang="zh-CN" altLang="en-US" dirty="0"/>
              <a:t>，表示已被访问*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w=</a:t>
            </a:r>
            <a:r>
              <a:rPr lang="en-US" altLang="zh-CN" dirty="0" err="1"/>
              <a:t>firstadj</a:t>
            </a:r>
            <a:r>
              <a:rPr lang="en-US" altLang="zh-CN" dirty="0"/>
              <a:t>(g,v0); /* w</a:t>
            </a:r>
            <a:r>
              <a:rPr lang="zh-CN" altLang="pl-PL" dirty="0"/>
              <a:t>是</a:t>
            </a:r>
            <a:r>
              <a:rPr lang="en-US" altLang="zh-CN" dirty="0" err="1"/>
              <a:t>vo</a:t>
            </a:r>
            <a:r>
              <a:rPr lang="zh-CN" altLang="pl-PL" dirty="0"/>
              <a:t>的第一个邻接点</a:t>
            </a:r>
            <a:r>
              <a:rPr lang="zh-CN" altLang="en-US" dirty="0"/>
              <a:t>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while (w!=0) </a:t>
            </a:r>
          </a:p>
          <a:p>
            <a:r>
              <a:rPr lang="en-US" altLang="zh-CN" dirty="0"/>
              <a:t>   { if(visited[w]==0) </a:t>
            </a:r>
            <a:r>
              <a:rPr lang="en-US" altLang="zh-CN" dirty="0" err="1"/>
              <a:t>dfs</a:t>
            </a:r>
            <a:r>
              <a:rPr lang="en-US" altLang="zh-CN" dirty="0"/>
              <a:t>(w); /*</a:t>
            </a:r>
            <a:r>
              <a:rPr lang="zh-CN" altLang="en-US" dirty="0"/>
              <a:t>顶点未被访问，则递归的进行深度遍历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w=</a:t>
            </a:r>
            <a:r>
              <a:rPr lang="en-US" altLang="zh-CN" dirty="0" err="1"/>
              <a:t>nextadj</a:t>
            </a:r>
            <a:r>
              <a:rPr lang="en-US" altLang="zh-CN" dirty="0"/>
              <a:t>(g,v0,w) /*</a:t>
            </a:r>
            <a:r>
              <a:rPr lang="zh-CN" altLang="en-US" dirty="0"/>
              <a:t>顶点已访问，则取顶点</a:t>
            </a:r>
            <a:r>
              <a:rPr lang="en-US" altLang="zh-CN" dirty="0"/>
              <a:t>v0</a:t>
            </a:r>
            <a:r>
              <a:rPr lang="zh-CN" altLang="en-US" dirty="0"/>
              <a:t>在</a:t>
            </a:r>
            <a:r>
              <a:rPr lang="en-US" altLang="zh-CN" dirty="0"/>
              <a:t>w</a:t>
            </a:r>
            <a:r>
              <a:rPr lang="zh-CN" altLang="en-US" dirty="0"/>
              <a:t>后面的下一个邻接点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</p:txBody>
      </p:sp>
      <p:graphicFrame>
        <p:nvGraphicFramePr>
          <p:cNvPr id="128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882622"/>
              </p:ext>
            </p:extLst>
          </p:nvPr>
        </p:nvGraphicFramePr>
        <p:xfrm>
          <a:off x="8544272" y="836712"/>
          <a:ext cx="2520280" cy="393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SmartDraw" r:id="rId3" imgW="2258568" imgH="3529584" progId="SmartDraw.2">
                  <p:embed/>
                </p:oleObj>
              </mc:Choice>
              <mc:Fallback>
                <p:oleObj name="SmartDraw" r:id="rId3" imgW="2258568" imgH="3529584" progId="SmartDraw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272" y="836712"/>
                        <a:ext cx="2520280" cy="39373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314382" y="2150948"/>
            <a:ext cx="5903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深度优先遍历的递归算法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7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911424" y="1291042"/>
            <a:ext cx="3279317" cy="64633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411480" fontAlgn="base">
              <a:spcAft>
                <a:spcPct val="0"/>
              </a:spcAft>
            </a:pPr>
            <a:r>
              <a:rPr lang="zh-CN" altLang="en-US" sz="3600" b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图的遍历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10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1314527" y="1958536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几点说明：</a:t>
            </a:r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1134898" y="2719989"/>
            <a:ext cx="9314805" cy="1468438"/>
            <a:chOff x="296" y="2239"/>
            <a:chExt cx="5514" cy="925"/>
          </a:xfrm>
        </p:grpSpPr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296" y="2239"/>
              <a:ext cx="55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1.visited[1..n]</a:t>
              </a:r>
              <a:r>
                <a:rPr kumimoji="1" lang="zh-CN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是一个辅助数组，记载顶点是否被访问过</a:t>
              </a:r>
              <a:endParaRPr kumimoji="1"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73" name="Group 8"/>
            <p:cNvGrpSpPr>
              <a:grpSpLocks/>
            </p:cNvGrpSpPr>
            <p:nvPr/>
          </p:nvGrpSpPr>
          <p:grpSpPr bwMode="auto">
            <a:xfrm>
              <a:off x="741" y="2569"/>
              <a:ext cx="3626" cy="595"/>
              <a:chOff x="203" y="895"/>
              <a:chExt cx="3626" cy="595"/>
            </a:xfrm>
          </p:grpSpPr>
          <p:sp>
            <p:nvSpPr>
              <p:cNvPr id="11274" name="Text Box 9"/>
              <p:cNvSpPr txBox="1">
                <a:spLocks noChangeArrowheads="1"/>
              </p:cNvSpPr>
              <p:nvPr/>
            </p:nvSpPr>
            <p:spPr bwMode="auto">
              <a:xfrm>
                <a:off x="203" y="1066"/>
                <a:ext cx="145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visited[Vi]=</a:t>
                </a:r>
              </a:p>
            </p:txBody>
          </p:sp>
          <p:sp>
            <p:nvSpPr>
              <p:cNvPr id="11275" name="AutoShape 10"/>
              <p:cNvSpPr>
                <a:spLocks/>
              </p:cNvSpPr>
              <p:nvPr/>
            </p:nvSpPr>
            <p:spPr bwMode="auto">
              <a:xfrm>
                <a:off x="1466" y="1014"/>
                <a:ext cx="146" cy="391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76" name="Text Box 11"/>
              <p:cNvSpPr txBox="1">
                <a:spLocks noChangeArrowheads="1"/>
              </p:cNvSpPr>
              <p:nvPr/>
            </p:nvSpPr>
            <p:spPr bwMode="auto">
              <a:xfrm>
                <a:off x="1657" y="895"/>
                <a:ext cx="110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1, </a:t>
                </a:r>
                <a:r>
                  <a:rPr kumimoji="1" lang="zh-CN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已访问过</a:t>
                </a:r>
                <a:endParaRPr kumimoji="1"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77" name="Text Box 12"/>
              <p:cNvSpPr txBox="1">
                <a:spLocks noChangeArrowheads="1"/>
              </p:cNvSpPr>
              <p:nvPr/>
            </p:nvSpPr>
            <p:spPr bwMode="auto">
              <a:xfrm>
                <a:off x="1675" y="1219"/>
                <a:ext cx="215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0, </a:t>
                </a:r>
                <a:r>
                  <a:rPr kumimoji="1" lang="zh-CN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未访问过（初值）</a:t>
                </a:r>
                <a:endParaRPr kumimoji="1"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271" name="Rectangle 13"/>
          <p:cNvSpPr>
            <a:spLocks noChangeArrowheads="1"/>
          </p:cNvSpPr>
          <p:nvPr/>
        </p:nvSpPr>
        <p:spPr bwMode="auto">
          <a:xfrm>
            <a:off x="1574933" y="4414724"/>
            <a:ext cx="887477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firstadj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(g,V0)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nextadj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(g,V0,w)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函数的实现与图的具体存储结构有关</a:t>
            </a:r>
          </a:p>
        </p:txBody>
      </p:sp>
      <p:sp>
        <p:nvSpPr>
          <p:cNvPr id="1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911424" y="1213162"/>
            <a:ext cx="3279317" cy="64633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411480" fontAlgn="base">
              <a:spcAft>
                <a:spcPct val="0"/>
              </a:spcAft>
            </a:pPr>
            <a:r>
              <a:rPr lang="zh-CN" altLang="en-US" sz="3600" b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图的遍历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/>
      <p:bldP spid="112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24" name="Group 64"/>
          <p:cNvGrpSpPr>
            <a:grpSpLocks/>
          </p:cNvGrpSpPr>
          <p:nvPr/>
        </p:nvGrpSpPr>
        <p:grpSpPr bwMode="auto">
          <a:xfrm>
            <a:off x="5156200" y="4241801"/>
            <a:ext cx="2819400" cy="2595563"/>
            <a:chOff x="1680" y="2373"/>
            <a:chExt cx="2038" cy="1758"/>
          </a:xfrm>
        </p:grpSpPr>
        <p:grpSp>
          <p:nvGrpSpPr>
            <p:cNvPr id="13320" name="Group 65"/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13356" name="Group 66"/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3359" name="Freeform 67"/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44 w 571"/>
                    <a:gd name="T1" fmla="*/ 32 h 510"/>
                    <a:gd name="T2" fmla="*/ 25 w 571"/>
                    <a:gd name="T3" fmla="*/ 65 h 510"/>
                    <a:gd name="T4" fmla="*/ 19 w 571"/>
                    <a:gd name="T5" fmla="*/ 78 h 510"/>
                    <a:gd name="T6" fmla="*/ 15 w 571"/>
                    <a:gd name="T7" fmla="*/ 92 h 510"/>
                    <a:gd name="T8" fmla="*/ 12 w 571"/>
                    <a:gd name="T9" fmla="*/ 113 h 510"/>
                    <a:gd name="T10" fmla="*/ 12 w 571"/>
                    <a:gd name="T11" fmla="*/ 133 h 510"/>
                    <a:gd name="T12" fmla="*/ 14 w 571"/>
                    <a:gd name="T13" fmla="*/ 152 h 510"/>
                    <a:gd name="T14" fmla="*/ 22 w 571"/>
                    <a:gd name="T15" fmla="*/ 169 h 510"/>
                    <a:gd name="T16" fmla="*/ 39 w 571"/>
                    <a:gd name="T17" fmla="*/ 181 h 510"/>
                    <a:gd name="T18" fmla="*/ 21 w 571"/>
                    <a:gd name="T19" fmla="*/ 171 h 510"/>
                    <a:gd name="T20" fmla="*/ 14 w 571"/>
                    <a:gd name="T21" fmla="*/ 170 h 510"/>
                    <a:gd name="T22" fmla="*/ 5 w 571"/>
                    <a:gd name="T23" fmla="*/ 173 h 510"/>
                    <a:gd name="T24" fmla="*/ 1 w 571"/>
                    <a:gd name="T25" fmla="*/ 179 h 510"/>
                    <a:gd name="T26" fmla="*/ 0 w 571"/>
                    <a:gd name="T27" fmla="*/ 187 h 510"/>
                    <a:gd name="T28" fmla="*/ 2 w 571"/>
                    <a:gd name="T29" fmla="*/ 194 h 510"/>
                    <a:gd name="T30" fmla="*/ 7 w 571"/>
                    <a:gd name="T31" fmla="*/ 203 h 510"/>
                    <a:gd name="T32" fmla="*/ 30 w 571"/>
                    <a:gd name="T33" fmla="*/ 219 h 510"/>
                    <a:gd name="T34" fmla="*/ 64 w 571"/>
                    <a:gd name="T35" fmla="*/ 232 h 510"/>
                    <a:gd name="T36" fmla="*/ 79 w 571"/>
                    <a:gd name="T37" fmla="*/ 238 h 510"/>
                    <a:gd name="T38" fmla="*/ 95 w 571"/>
                    <a:gd name="T39" fmla="*/ 240 h 510"/>
                    <a:gd name="T40" fmla="*/ 109 w 571"/>
                    <a:gd name="T41" fmla="*/ 240 h 510"/>
                    <a:gd name="T42" fmla="*/ 124 w 571"/>
                    <a:gd name="T43" fmla="*/ 245 h 510"/>
                    <a:gd name="T44" fmla="*/ 142 w 571"/>
                    <a:gd name="T45" fmla="*/ 251 h 510"/>
                    <a:gd name="T46" fmla="*/ 183 w 571"/>
                    <a:gd name="T47" fmla="*/ 256 h 510"/>
                    <a:gd name="T48" fmla="*/ 231 w 571"/>
                    <a:gd name="T49" fmla="*/ 245 h 510"/>
                    <a:gd name="T50" fmla="*/ 263 w 571"/>
                    <a:gd name="T51" fmla="*/ 245 h 510"/>
                    <a:gd name="T52" fmla="*/ 271 w 571"/>
                    <a:gd name="T53" fmla="*/ 243 h 510"/>
                    <a:gd name="T54" fmla="*/ 279 w 571"/>
                    <a:gd name="T55" fmla="*/ 235 h 510"/>
                    <a:gd name="T56" fmla="*/ 282 w 571"/>
                    <a:gd name="T57" fmla="*/ 225 h 510"/>
                    <a:gd name="T58" fmla="*/ 285 w 571"/>
                    <a:gd name="T59" fmla="*/ 183 h 510"/>
                    <a:gd name="T60" fmla="*/ 285 w 571"/>
                    <a:gd name="T61" fmla="*/ 149 h 510"/>
                    <a:gd name="T62" fmla="*/ 283 w 571"/>
                    <a:gd name="T63" fmla="*/ 132 h 510"/>
                    <a:gd name="T64" fmla="*/ 282 w 571"/>
                    <a:gd name="T65" fmla="*/ 120 h 510"/>
                    <a:gd name="T66" fmla="*/ 279 w 571"/>
                    <a:gd name="T67" fmla="*/ 108 h 510"/>
                    <a:gd name="T68" fmla="*/ 276 w 571"/>
                    <a:gd name="T69" fmla="*/ 96 h 510"/>
                    <a:gd name="T70" fmla="*/ 261 w 571"/>
                    <a:gd name="T71" fmla="*/ 50 h 510"/>
                    <a:gd name="T72" fmla="*/ 244 w 571"/>
                    <a:gd name="T73" fmla="*/ 0 h 510"/>
                    <a:gd name="T74" fmla="*/ 44 w 571"/>
                    <a:gd name="T75" fmla="*/ 32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60" name="Arc 68"/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16 h 21468"/>
                    <a:gd name="T2" fmla="*/ 6 w 21584"/>
                    <a:gd name="T3" fmla="*/ 0 h 21468"/>
                    <a:gd name="T4" fmla="*/ 7 w 21584"/>
                    <a:gd name="T5" fmla="*/ 17 h 2146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57" name="Rectangle 69"/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8" name="Freeform 70"/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13 w 566"/>
                  <a:gd name="T1" fmla="*/ 242 h 1408"/>
                  <a:gd name="T2" fmla="*/ 8 w 566"/>
                  <a:gd name="T3" fmla="*/ 452 h 1408"/>
                  <a:gd name="T4" fmla="*/ 0 w 566"/>
                  <a:gd name="T5" fmla="*/ 704 h 1408"/>
                  <a:gd name="T6" fmla="*/ 272 w 566"/>
                  <a:gd name="T7" fmla="*/ 702 h 1408"/>
                  <a:gd name="T8" fmla="*/ 274 w 566"/>
                  <a:gd name="T9" fmla="*/ 437 h 1408"/>
                  <a:gd name="T10" fmla="*/ 274 w 566"/>
                  <a:gd name="T11" fmla="*/ 300 h 1408"/>
                  <a:gd name="T12" fmla="*/ 283 w 566"/>
                  <a:gd name="T13" fmla="*/ 157 h 1408"/>
                  <a:gd name="T14" fmla="*/ 280 w 566"/>
                  <a:gd name="T15" fmla="*/ 124 h 1408"/>
                  <a:gd name="T16" fmla="*/ 278 w 566"/>
                  <a:gd name="T17" fmla="*/ 100 h 1408"/>
                  <a:gd name="T18" fmla="*/ 273 w 566"/>
                  <a:gd name="T19" fmla="*/ 76 h 1408"/>
                  <a:gd name="T20" fmla="*/ 267 w 566"/>
                  <a:gd name="T21" fmla="*/ 60 h 1408"/>
                  <a:gd name="T22" fmla="*/ 258 w 566"/>
                  <a:gd name="T23" fmla="*/ 43 h 1408"/>
                  <a:gd name="T24" fmla="*/ 248 w 566"/>
                  <a:gd name="T25" fmla="*/ 31 h 1408"/>
                  <a:gd name="T26" fmla="*/ 232 w 566"/>
                  <a:gd name="T27" fmla="*/ 20 h 1408"/>
                  <a:gd name="T28" fmla="*/ 212 w 566"/>
                  <a:gd name="T29" fmla="*/ 10 h 1408"/>
                  <a:gd name="T30" fmla="*/ 190 w 566"/>
                  <a:gd name="T31" fmla="*/ 4 h 1408"/>
                  <a:gd name="T32" fmla="*/ 166 w 566"/>
                  <a:gd name="T33" fmla="*/ 1 h 1408"/>
                  <a:gd name="T34" fmla="*/ 146 w 566"/>
                  <a:gd name="T35" fmla="*/ 0 h 1408"/>
                  <a:gd name="T36" fmla="*/ 122 w 566"/>
                  <a:gd name="T37" fmla="*/ 5 h 1408"/>
                  <a:gd name="T38" fmla="*/ 98 w 566"/>
                  <a:gd name="T39" fmla="*/ 12 h 1408"/>
                  <a:gd name="T40" fmla="*/ 84 w 566"/>
                  <a:gd name="T41" fmla="*/ 21 h 1408"/>
                  <a:gd name="T42" fmla="*/ 68 w 566"/>
                  <a:gd name="T43" fmla="*/ 33 h 1408"/>
                  <a:gd name="T44" fmla="*/ 56 w 566"/>
                  <a:gd name="T45" fmla="*/ 48 h 1408"/>
                  <a:gd name="T46" fmla="*/ 43 w 566"/>
                  <a:gd name="T47" fmla="*/ 70 h 1408"/>
                  <a:gd name="T48" fmla="*/ 33 w 566"/>
                  <a:gd name="T49" fmla="*/ 94 h 1408"/>
                  <a:gd name="T50" fmla="*/ 24 w 566"/>
                  <a:gd name="T51" fmla="*/ 134 h 1408"/>
                  <a:gd name="T52" fmla="*/ 13 w 566"/>
                  <a:gd name="T53" fmla="*/ 242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21" name="Group 71"/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3354" name="Freeform 72"/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21 h 229"/>
                  <a:gd name="T2" fmla="*/ 0 w 913"/>
                  <a:gd name="T3" fmla="*/ 90 h 229"/>
                  <a:gd name="T4" fmla="*/ 122 w 913"/>
                  <a:gd name="T5" fmla="*/ 90 h 229"/>
                  <a:gd name="T6" fmla="*/ 126 w 913"/>
                  <a:gd name="T7" fmla="*/ 76 h 229"/>
                  <a:gd name="T8" fmla="*/ 150 w 913"/>
                  <a:gd name="T9" fmla="*/ 90 h 229"/>
                  <a:gd name="T10" fmla="*/ 195 w 913"/>
                  <a:gd name="T11" fmla="*/ 102 h 229"/>
                  <a:gd name="T12" fmla="*/ 251 w 913"/>
                  <a:gd name="T13" fmla="*/ 112 h 229"/>
                  <a:gd name="T14" fmla="*/ 298 w 913"/>
                  <a:gd name="T15" fmla="*/ 115 h 229"/>
                  <a:gd name="T16" fmla="*/ 343 w 913"/>
                  <a:gd name="T17" fmla="*/ 112 h 229"/>
                  <a:gd name="T18" fmla="*/ 408 w 913"/>
                  <a:gd name="T19" fmla="*/ 107 h 229"/>
                  <a:gd name="T20" fmla="*/ 431 w 913"/>
                  <a:gd name="T21" fmla="*/ 104 h 229"/>
                  <a:gd name="T22" fmla="*/ 456 w 913"/>
                  <a:gd name="T23" fmla="*/ 97 h 229"/>
                  <a:gd name="T24" fmla="*/ 456 w 913"/>
                  <a:gd name="T25" fmla="*/ 79 h 229"/>
                  <a:gd name="T26" fmla="*/ 454 w 913"/>
                  <a:gd name="T27" fmla="*/ 71 h 229"/>
                  <a:gd name="T28" fmla="*/ 446 w 913"/>
                  <a:gd name="T29" fmla="*/ 60 h 229"/>
                  <a:gd name="T30" fmla="*/ 436 w 913"/>
                  <a:gd name="T31" fmla="*/ 53 h 229"/>
                  <a:gd name="T32" fmla="*/ 423 w 913"/>
                  <a:gd name="T33" fmla="*/ 46 h 229"/>
                  <a:gd name="T34" fmla="*/ 401 w 913"/>
                  <a:gd name="T35" fmla="*/ 36 h 229"/>
                  <a:gd name="T36" fmla="*/ 377 w 913"/>
                  <a:gd name="T37" fmla="*/ 27 h 229"/>
                  <a:gd name="T38" fmla="*/ 352 w 913"/>
                  <a:gd name="T39" fmla="*/ 19 h 229"/>
                  <a:gd name="T40" fmla="*/ 325 w 913"/>
                  <a:gd name="T41" fmla="*/ 13 h 229"/>
                  <a:gd name="T42" fmla="*/ 234 w 913"/>
                  <a:gd name="T43" fmla="*/ 0 h 229"/>
                  <a:gd name="T44" fmla="*/ 0 w 913"/>
                  <a:gd name="T45" fmla="*/ 21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5" name="Freeform 73"/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22 h 222"/>
                  <a:gd name="T2" fmla="*/ 0 w 913"/>
                  <a:gd name="T3" fmla="*/ 90 h 222"/>
                  <a:gd name="T4" fmla="*/ 121 w 913"/>
                  <a:gd name="T5" fmla="*/ 90 h 222"/>
                  <a:gd name="T6" fmla="*/ 124 w 913"/>
                  <a:gd name="T7" fmla="*/ 76 h 222"/>
                  <a:gd name="T8" fmla="*/ 149 w 913"/>
                  <a:gd name="T9" fmla="*/ 90 h 222"/>
                  <a:gd name="T10" fmla="*/ 203 w 913"/>
                  <a:gd name="T11" fmla="*/ 98 h 222"/>
                  <a:gd name="T12" fmla="*/ 268 w 913"/>
                  <a:gd name="T13" fmla="*/ 106 h 222"/>
                  <a:gd name="T14" fmla="*/ 338 w 913"/>
                  <a:gd name="T15" fmla="*/ 111 h 222"/>
                  <a:gd name="T16" fmla="*/ 401 w 913"/>
                  <a:gd name="T17" fmla="*/ 111 h 222"/>
                  <a:gd name="T18" fmla="*/ 432 w 913"/>
                  <a:gd name="T19" fmla="*/ 103 h 222"/>
                  <a:gd name="T20" fmla="*/ 456 w 913"/>
                  <a:gd name="T21" fmla="*/ 97 h 222"/>
                  <a:gd name="T22" fmla="*/ 456 w 913"/>
                  <a:gd name="T23" fmla="*/ 80 h 222"/>
                  <a:gd name="T24" fmla="*/ 454 w 913"/>
                  <a:gd name="T25" fmla="*/ 70 h 222"/>
                  <a:gd name="T26" fmla="*/ 446 w 913"/>
                  <a:gd name="T27" fmla="*/ 61 h 222"/>
                  <a:gd name="T28" fmla="*/ 436 w 913"/>
                  <a:gd name="T29" fmla="*/ 53 h 222"/>
                  <a:gd name="T30" fmla="*/ 423 w 913"/>
                  <a:gd name="T31" fmla="*/ 46 h 222"/>
                  <a:gd name="T32" fmla="*/ 401 w 913"/>
                  <a:gd name="T33" fmla="*/ 36 h 222"/>
                  <a:gd name="T34" fmla="*/ 377 w 913"/>
                  <a:gd name="T35" fmla="*/ 27 h 222"/>
                  <a:gd name="T36" fmla="*/ 352 w 913"/>
                  <a:gd name="T37" fmla="*/ 20 h 222"/>
                  <a:gd name="T38" fmla="*/ 325 w 913"/>
                  <a:gd name="T39" fmla="*/ 13 h 222"/>
                  <a:gd name="T40" fmla="*/ 233 w 913"/>
                  <a:gd name="T41" fmla="*/ 0 h 222"/>
                  <a:gd name="T42" fmla="*/ 0 w 913"/>
                  <a:gd name="T43" fmla="*/ 22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22" name="Freeform 74"/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241 w 852"/>
                <a:gd name="T1" fmla="*/ 0 h 1411"/>
                <a:gd name="T2" fmla="*/ 334 w 852"/>
                <a:gd name="T3" fmla="*/ 223 h 1411"/>
                <a:gd name="T4" fmla="*/ 341 w 852"/>
                <a:gd name="T5" fmla="*/ 240 h 1411"/>
                <a:gd name="T6" fmla="*/ 348 w 852"/>
                <a:gd name="T7" fmla="*/ 260 h 1411"/>
                <a:gd name="T8" fmla="*/ 352 w 852"/>
                <a:gd name="T9" fmla="*/ 289 h 1411"/>
                <a:gd name="T10" fmla="*/ 348 w 852"/>
                <a:gd name="T11" fmla="*/ 314 h 1411"/>
                <a:gd name="T12" fmla="*/ 316 w 852"/>
                <a:gd name="T13" fmla="*/ 407 h 1411"/>
                <a:gd name="T14" fmla="*/ 304 w 852"/>
                <a:gd name="T15" fmla="*/ 435 h 1411"/>
                <a:gd name="T16" fmla="*/ 298 w 852"/>
                <a:gd name="T17" fmla="*/ 464 h 1411"/>
                <a:gd name="T18" fmla="*/ 312 w 852"/>
                <a:gd name="T19" fmla="*/ 481 h 1411"/>
                <a:gd name="T20" fmla="*/ 314 w 852"/>
                <a:gd name="T21" fmla="*/ 495 h 1411"/>
                <a:gd name="T22" fmla="*/ 300 w 852"/>
                <a:gd name="T23" fmla="*/ 507 h 1411"/>
                <a:gd name="T24" fmla="*/ 285 w 852"/>
                <a:gd name="T25" fmla="*/ 525 h 1411"/>
                <a:gd name="T26" fmla="*/ 300 w 852"/>
                <a:gd name="T27" fmla="*/ 540 h 1411"/>
                <a:gd name="T28" fmla="*/ 316 w 852"/>
                <a:gd name="T29" fmla="*/ 568 h 1411"/>
                <a:gd name="T30" fmla="*/ 65 w 852"/>
                <a:gd name="T31" fmla="*/ 564 h 1411"/>
                <a:gd name="T32" fmla="*/ 54 w 852"/>
                <a:gd name="T33" fmla="*/ 503 h 1411"/>
                <a:gd name="T34" fmla="*/ 63 w 852"/>
                <a:gd name="T35" fmla="*/ 451 h 1411"/>
                <a:gd name="T36" fmla="*/ 85 w 852"/>
                <a:gd name="T37" fmla="*/ 403 h 1411"/>
                <a:gd name="T38" fmla="*/ 99 w 852"/>
                <a:gd name="T39" fmla="*/ 376 h 1411"/>
                <a:gd name="T40" fmla="*/ 160 w 852"/>
                <a:gd name="T41" fmla="*/ 297 h 1411"/>
                <a:gd name="T42" fmla="*/ 142 w 852"/>
                <a:gd name="T43" fmla="*/ 258 h 1411"/>
                <a:gd name="T44" fmla="*/ 0 w 852"/>
                <a:gd name="T45" fmla="*/ 6 h 1411"/>
                <a:gd name="T46" fmla="*/ 241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Freeform 75"/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22 h 1565"/>
                <a:gd name="T2" fmla="*/ 32 w 982"/>
                <a:gd name="T3" fmla="*/ 129 h 1565"/>
                <a:gd name="T4" fmla="*/ 41 w 982"/>
                <a:gd name="T5" fmla="*/ 156 h 1565"/>
                <a:gd name="T6" fmla="*/ 51 w 982"/>
                <a:gd name="T7" fmla="*/ 179 h 1565"/>
                <a:gd name="T8" fmla="*/ 61 w 982"/>
                <a:gd name="T9" fmla="*/ 200 h 1565"/>
                <a:gd name="T10" fmla="*/ 75 w 982"/>
                <a:gd name="T11" fmla="*/ 225 h 1565"/>
                <a:gd name="T12" fmla="*/ 87 w 982"/>
                <a:gd name="T13" fmla="*/ 242 h 1565"/>
                <a:gd name="T14" fmla="*/ 98 w 982"/>
                <a:gd name="T15" fmla="*/ 256 h 1565"/>
                <a:gd name="T16" fmla="*/ 120 w 982"/>
                <a:gd name="T17" fmla="*/ 279 h 1565"/>
                <a:gd name="T18" fmla="*/ 143 w 982"/>
                <a:gd name="T19" fmla="*/ 304 h 1565"/>
                <a:gd name="T20" fmla="*/ 161 w 982"/>
                <a:gd name="T21" fmla="*/ 314 h 1565"/>
                <a:gd name="T22" fmla="*/ 139 w 982"/>
                <a:gd name="T23" fmla="*/ 328 h 1565"/>
                <a:gd name="T24" fmla="*/ 156 w 982"/>
                <a:gd name="T25" fmla="*/ 358 h 1565"/>
                <a:gd name="T26" fmla="*/ 120 w 982"/>
                <a:gd name="T27" fmla="*/ 406 h 1565"/>
                <a:gd name="T28" fmla="*/ 93 w 982"/>
                <a:gd name="T29" fmla="*/ 431 h 1565"/>
                <a:gd name="T30" fmla="*/ 82 w 982"/>
                <a:gd name="T31" fmla="*/ 442 h 1565"/>
                <a:gd name="T32" fmla="*/ 73 w 982"/>
                <a:gd name="T33" fmla="*/ 457 h 1565"/>
                <a:gd name="T34" fmla="*/ 64 w 982"/>
                <a:gd name="T35" fmla="*/ 472 h 1565"/>
                <a:gd name="T36" fmla="*/ 58 w 982"/>
                <a:gd name="T37" fmla="*/ 485 h 1565"/>
                <a:gd name="T38" fmla="*/ 52 w 982"/>
                <a:gd name="T39" fmla="*/ 497 h 1565"/>
                <a:gd name="T40" fmla="*/ 47 w 982"/>
                <a:gd name="T41" fmla="*/ 512 h 1565"/>
                <a:gd name="T42" fmla="*/ 42 w 982"/>
                <a:gd name="T43" fmla="*/ 533 h 1565"/>
                <a:gd name="T44" fmla="*/ 40 w 982"/>
                <a:gd name="T45" fmla="*/ 558 h 1565"/>
                <a:gd name="T46" fmla="*/ 40 w 982"/>
                <a:gd name="T47" fmla="*/ 585 h 1565"/>
                <a:gd name="T48" fmla="*/ 41 w 982"/>
                <a:gd name="T49" fmla="*/ 629 h 1565"/>
                <a:gd name="T50" fmla="*/ 310 w 982"/>
                <a:gd name="T51" fmla="*/ 617 h 1565"/>
                <a:gd name="T52" fmla="*/ 295 w 982"/>
                <a:gd name="T53" fmla="*/ 601 h 1565"/>
                <a:gd name="T54" fmla="*/ 292 w 982"/>
                <a:gd name="T55" fmla="*/ 588 h 1565"/>
                <a:gd name="T56" fmla="*/ 291 w 982"/>
                <a:gd name="T57" fmla="*/ 580 h 1565"/>
                <a:gd name="T58" fmla="*/ 301 w 982"/>
                <a:gd name="T59" fmla="*/ 542 h 1565"/>
                <a:gd name="T60" fmla="*/ 273 w 982"/>
                <a:gd name="T61" fmla="*/ 540 h 1565"/>
                <a:gd name="T62" fmla="*/ 305 w 982"/>
                <a:gd name="T63" fmla="*/ 516 h 1565"/>
                <a:gd name="T64" fmla="*/ 394 w 982"/>
                <a:gd name="T65" fmla="*/ 389 h 1565"/>
                <a:gd name="T66" fmla="*/ 400 w 982"/>
                <a:gd name="T67" fmla="*/ 376 h 1565"/>
                <a:gd name="T68" fmla="*/ 404 w 982"/>
                <a:gd name="T69" fmla="*/ 362 h 1565"/>
                <a:gd name="T70" fmla="*/ 406 w 982"/>
                <a:gd name="T71" fmla="*/ 348 h 1565"/>
                <a:gd name="T72" fmla="*/ 406 w 982"/>
                <a:gd name="T73" fmla="*/ 332 h 1565"/>
                <a:gd name="T74" fmla="*/ 403 w 982"/>
                <a:gd name="T75" fmla="*/ 318 h 1565"/>
                <a:gd name="T76" fmla="*/ 400 w 982"/>
                <a:gd name="T77" fmla="*/ 304 h 1565"/>
                <a:gd name="T78" fmla="*/ 390 w 982"/>
                <a:gd name="T79" fmla="*/ 283 h 1565"/>
                <a:gd name="T80" fmla="*/ 345 w 982"/>
                <a:gd name="T81" fmla="*/ 188 h 1565"/>
                <a:gd name="T82" fmla="*/ 262 w 982"/>
                <a:gd name="T83" fmla="*/ 0 h 1565"/>
                <a:gd name="T84" fmla="*/ 0 w 982"/>
                <a:gd name="T85" fmla="*/ 22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Freeform 76"/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105 w 357"/>
                <a:gd name="T1" fmla="*/ 33 h 1222"/>
                <a:gd name="T2" fmla="*/ 114 w 357"/>
                <a:gd name="T3" fmla="*/ 45 h 1222"/>
                <a:gd name="T4" fmla="*/ 124 w 357"/>
                <a:gd name="T5" fmla="*/ 61 h 1222"/>
                <a:gd name="T6" fmla="*/ 132 w 357"/>
                <a:gd name="T7" fmla="*/ 79 h 1222"/>
                <a:gd name="T8" fmla="*/ 139 w 357"/>
                <a:gd name="T9" fmla="*/ 99 h 1222"/>
                <a:gd name="T10" fmla="*/ 144 w 357"/>
                <a:gd name="T11" fmla="*/ 119 h 1222"/>
                <a:gd name="T12" fmla="*/ 146 w 357"/>
                <a:gd name="T13" fmla="*/ 141 h 1222"/>
                <a:gd name="T14" fmla="*/ 147 w 357"/>
                <a:gd name="T15" fmla="*/ 162 h 1222"/>
                <a:gd name="T16" fmla="*/ 146 w 357"/>
                <a:gd name="T17" fmla="*/ 198 h 1222"/>
                <a:gd name="T18" fmla="*/ 143 w 357"/>
                <a:gd name="T19" fmla="*/ 224 h 1222"/>
                <a:gd name="T20" fmla="*/ 137 w 357"/>
                <a:gd name="T21" fmla="*/ 256 h 1222"/>
                <a:gd name="T22" fmla="*/ 132 w 357"/>
                <a:gd name="T23" fmla="*/ 275 h 1222"/>
                <a:gd name="T24" fmla="*/ 126 w 357"/>
                <a:gd name="T25" fmla="*/ 304 h 1222"/>
                <a:gd name="T26" fmla="*/ 119 w 357"/>
                <a:gd name="T27" fmla="*/ 329 h 1222"/>
                <a:gd name="T28" fmla="*/ 112 w 357"/>
                <a:gd name="T29" fmla="*/ 348 h 1222"/>
                <a:gd name="T30" fmla="*/ 104 w 357"/>
                <a:gd name="T31" fmla="*/ 366 h 1222"/>
                <a:gd name="T32" fmla="*/ 96 w 357"/>
                <a:gd name="T33" fmla="*/ 385 h 1222"/>
                <a:gd name="T34" fmla="*/ 86 w 357"/>
                <a:gd name="T35" fmla="*/ 401 h 1222"/>
                <a:gd name="T36" fmla="*/ 76 w 357"/>
                <a:gd name="T37" fmla="*/ 419 h 1222"/>
                <a:gd name="T38" fmla="*/ 65 w 357"/>
                <a:gd name="T39" fmla="*/ 433 h 1222"/>
                <a:gd name="T40" fmla="*/ 54 w 357"/>
                <a:gd name="T41" fmla="*/ 447 h 1222"/>
                <a:gd name="T42" fmla="*/ 40 w 357"/>
                <a:gd name="T43" fmla="*/ 462 h 1222"/>
                <a:gd name="T44" fmla="*/ 26 w 357"/>
                <a:gd name="T45" fmla="*/ 473 h 1222"/>
                <a:gd name="T46" fmla="*/ 0 w 357"/>
                <a:gd name="T47" fmla="*/ 492 h 1222"/>
                <a:gd name="T48" fmla="*/ 0 w 357"/>
                <a:gd name="T49" fmla="*/ 0 h 1222"/>
                <a:gd name="T50" fmla="*/ 86 w 357"/>
                <a:gd name="T51" fmla="*/ 6 h 1222"/>
                <a:gd name="T52" fmla="*/ 105 w 357"/>
                <a:gd name="T53" fmla="*/ 33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25" name="Group 77"/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3352" name="Freeform 78"/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19 w 163"/>
                  <a:gd name="T3" fmla="*/ 10 h 1188"/>
                  <a:gd name="T4" fmla="*/ 32 w 163"/>
                  <a:gd name="T5" fmla="*/ 29 h 1188"/>
                  <a:gd name="T6" fmla="*/ 40 w 163"/>
                  <a:gd name="T7" fmla="*/ 41 h 1188"/>
                  <a:gd name="T8" fmla="*/ 46 w 163"/>
                  <a:gd name="T9" fmla="*/ 51 h 1188"/>
                  <a:gd name="T10" fmla="*/ 54 w 163"/>
                  <a:gd name="T11" fmla="*/ 66 h 1188"/>
                  <a:gd name="T12" fmla="*/ 61 w 163"/>
                  <a:gd name="T13" fmla="*/ 85 h 1188"/>
                  <a:gd name="T14" fmla="*/ 68 w 163"/>
                  <a:gd name="T15" fmla="*/ 107 h 1188"/>
                  <a:gd name="T16" fmla="*/ 75 w 163"/>
                  <a:gd name="T17" fmla="*/ 136 h 1188"/>
                  <a:gd name="T18" fmla="*/ 78 w 163"/>
                  <a:gd name="T19" fmla="*/ 158 h 1188"/>
                  <a:gd name="T20" fmla="*/ 81 w 163"/>
                  <a:gd name="T21" fmla="*/ 185 h 1188"/>
                  <a:gd name="T22" fmla="*/ 80 w 163"/>
                  <a:gd name="T23" fmla="*/ 219 h 1188"/>
                  <a:gd name="T24" fmla="*/ 77 w 163"/>
                  <a:gd name="T25" fmla="*/ 270 h 1188"/>
                  <a:gd name="T26" fmla="*/ 71 w 163"/>
                  <a:gd name="T27" fmla="*/ 315 h 1188"/>
                  <a:gd name="T28" fmla="*/ 46 w 163"/>
                  <a:gd name="T29" fmla="*/ 534 h 1188"/>
                  <a:gd name="T30" fmla="*/ 22 w 163"/>
                  <a:gd name="T31" fmla="*/ 594 h 1188"/>
                  <a:gd name="T32" fmla="*/ 6 w 163"/>
                  <a:gd name="T33" fmla="*/ 512 h 1188"/>
                  <a:gd name="T34" fmla="*/ 16 w 163"/>
                  <a:gd name="T35" fmla="*/ 426 h 1188"/>
                  <a:gd name="T36" fmla="*/ 24 w 163"/>
                  <a:gd name="T37" fmla="*/ 368 h 1188"/>
                  <a:gd name="T38" fmla="*/ 28 w 163"/>
                  <a:gd name="T39" fmla="*/ 323 h 1188"/>
                  <a:gd name="T40" fmla="*/ 32 w 163"/>
                  <a:gd name="T41" fmla="*/ 277 h 1188"/>
                  <a:gd name="T42" fmla="*/ 35 w 163"/>
                  <a:gd name="T43" fmla="*/ 230 h 1188"/>
                  <a:gd name="T44" fmla="*/ 36 w 163"/>
                  <a:gd name="T45" fmla="*/ 203 h 1188"/>
                  <a:gd name="T46" fmla="*/ 35 w 163"/>
                  <a:gd name="T47" fmla="*/ 179 h 1188"/>
                  <a:gd name="T48" fmla="*/ 32 w 163"/>
                  <a:gd name="T49" fmla="*/ 155 h 1188"/>
                  <a:gd name="T50" fmla="*/ 26 w 163"/>
                  <a:gd name="T51" fmla="*/ 108 h 1188"/>
                  <a:gd name="T52" fmla="*/ 24 w 163"/>
                  <a:gd name="T53" fmla="*/ 91 h 1188"/>
                  <a:gd name="T54" fmla="*/ 20 w 163"/>
                  <a:gd name="T55" fmla="*/ 72 h 1188"/>
                  <a:gd name="T56" fmla="*/ 17 w 163"/>
                  <a:gd name="T57" fmla="*/ 53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3" name="Arc 79"/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27 w 22307"/>
                  <a:gd name="T3" fmla="*/ 58 h 29828"/>
                  <a:gd name="T4" fmla="*/ 1 w 22307"/>
                  <a:gd name="T5" fmla="*/ 42 h 298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26" name="Freeform 80"/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539 w 1684"/>
                <a:gd name="T1" fmla="*/ 0 h 1839"/>
                <a:gd name="T2" fmla="*/ 506 w 1684"/>
                <a:gd name="T3" fmla="*/ 5 h 1839"/>
                <a:gd name="T4" fmla="*/ 474 w 1684"/>
                <a:gd name="T5" fmla="*/ 18 h 1839"/>
                <a:gd name="T6" fmla="*/ 441 w 1684"/>
                <a:gd name="T7" fmla="*/ 41 h 1839"/>
                <a:gd name="T8" fmla="*/ 407 w 1684"/>
                <a:gd name="T9" fmla="*/ 75 h 1839"/>
                <a:gd name="T10" fmla="*/ 291 w 1684"/>
                <a:gd name="T11" fmla="*/ 206 h 1839"/>
                <a:gd name="T12" fmla="*/ 184 w 1684"/>
                <a:gd name="T13" fmla="*/ 297 h 1839"/>
                <a:gd name="T14" fmla="*/ 60 w 1684"/>
                <a:gd name="T15" fmla="*/ 383 h 1839"/>
                <a:gd name="T16" fmla="*/ 0 w 1684"/>
                <a:gd name="T17" fmla="*/ 463 h 1839"/>
                <a:gd name="T18" fmla="*/ 4 w 1684"/>
                <a:gd name="T19" fmla="*/ 532 h 1839"/>
                <a:gd name="T20" fmla="*/ 14 w 1684"/>
                <a:gd name="T21" fmla="*/ 584 h 1839"/>
                <a:gd name="T22" fmla="*/ 31 w 1684"/>
                <a:gd name="T23" fmla="*/ 625 h 1839"/>
                <a:gd name="T24" fmla="*/ 59 w 1684"/>
                <a:gd name="T25" fmla="*/ 665 h 1839"/>
                <a:gd name="T26" fmla="*/ 97 w 1684"/>
                <a:gd name="T27" fmla="*/ 693 h 1839"/>
                <a:gd name="T28" fmla="*/ 148 w 1684"/>
                <a:gd name="T29" fmla="*/ 717 h 1839"/>
                <a:gd name="T30" fmla="*/ 209 w 1684"/>
                <a:gd name="T31" fmla="*/ 734 h 1839"/>
                <a:gd name="T32" fmla="*/ 268 w 1684"/>
                <a:gd name="T33" fmla="*/ 740 h 1839"/>
                <a:gd name="T34" fmla="*/ 323 w 1684"/>
                <a:gd name="T35" fmla="*/ 735 h 1839"/>
                <a:gd name="T36" fmla="*/ 372 w 1684"/>
                <a:gd name="T37" fmla="*/ 724 h 1839"/>
                <a:gd name="T38" fmla="*/ 470 w 1684"/>
                <a:gd name="T39" fmla="*/ 684 h 1839"/>
                <a:gd name="T40" fmla="*/ 590 w 1684"/>
                <a:gd name="T41" fmla="*/ 616 h 1839"/>
                <a:gd name="T42" fmla="*/ 627 w 1684"/>
                <a:gd name="T43" fmla="*/ 575 h 1839"/>
                <a:gd name="T44" fmla="*/ 663 w 1684"/>
                <a:gd name="T45" fmla="*/ 513 h 1839"/>
                <a:gd name="T46" fmla="*/ 684 w 1684"/>
                <a:gd name="T47" fmla="*/ 457 h 1839"/>
                <a:gd name="T48" fmla="*/ 693 w 1684"/>
                <a:gd name="T49" fmla="*/ 400 h 1839"/>
                <a:gd name="T50" fmla="*/ 694 w 1684"/>
                <a:gd name="T51" fmla="*/ 346 h 1839"/>
                <a:gd name="T52" fmla="*/ 692 w 1684"/>
                <a:gd name="T53" fmla="*/ 283 h 1839"/>
                <a:gd name="T54" fmla="*/ 686 w 1684"/>
                <a:gd name="T55" fmla="*/ 229 h 1839"/>
                <a:gd name="T56" fmla="*/ 679 w 1684"/>
                <a:gd name="T57" fmla="*/ 189 h 1839"/>
                <a:gd name="T58" fmla="*/ 668 w 1684"/>
                <a:gd name="T59" fmla="*/ 157 h 1839"/>
                <a:gd name="T60" fmla="*/ 647 w 1684"/>
                <a:gd name="T61" fmla="*/ 124 h 1839"/>
                <a:gd name="T62" fmla="*/ 625 w 1684"/>
                <a:gd name="T63" fmla="*/ 92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Freeform 81"/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28 w 360"/>
                <a:gd name="T3" fmla="*/ 72 h 1515"/>
                <a:gd name="T4" fmla="*/ 48 w 360"/>
                <a:gd name="T5" fmla="*/ 133 h 1515"/>
                <a:gd name="T6" fmla="*/ 55 w 360"/>
                <a:gd name="T7" fmla="*/ 172 h 1515"/>
                <a:gd name="T8" fmla="*/ 100 w 360"/>
                <a:gd name="T9" fmla="*/ 164 h 1515"/>
                <a:gd name="T10" fmla="*/ 73 w 360"/>
                <a:gd name="T11" fmla="*/ 229 h 1515"/>
                <a:gd name="T12" fmla="*/ 88 w 360"/>
                <a:gd name="T13" fmla="*/ 240 h 1515"/>
                <a:gd name="T14" fmla="*/ 99 w 360"/>
                <a:gd name="T15" fmla="*/ 256 h 1515"/>
                <a:gd name="T16" fmla="*/ 106 w 360"/>
                <a:gd name="T17" fmla="*/ 278 h 1515"/>
                <a:gd name="T18" fmla="*/ 110 w 360"/>
                <a:gd name="T19" fmla="*/ 316 h 1515"/>
                <a:gd name="T20" fmla="*/ 113 w 360"/>
                <a:gd name="T21" fmla="*/ 363 h 1515"/>
                <a:gd name="T22" fmla="*/ 113 w 360"/>
                <a:gd name="T23" fmla="*/ 384 h 1515"/>
                <a:gd name="T24" fmla="*/ 113 w 360"/>
                <a:gd name="T25" fmla="*/ 408 h 1515"/>
                <a:gd name="T26" fmla="*/ 111 w 360"/>
                <a:gd name="T27" fmla="*/ 430 h 1515"/>
                <a:gd name="T28" fmla="*/ 106 w 360"/>
                <a:gd name="T29" fmla="*/ 466 h 1515"/>
                <a:gd name="T30" fmla="*/ 104 w 360"/>
                <a:gd name="T31" fmla="*/ 484 h 1515"/>
                <a:gd name="T32" fmla="*/ 99 w 360"/>
                <a:gd name="T33" fmla="*/ 503 h 1515"/>
                <a:gd name="T34" fmla="*/ 95 w 360"/>
                <a:gd name="T35" fmla="*/ 517 h 1515"/>
                <a:gd name="T36" fmla="*/ 88 w 360"/>
                <a:gd name="T37" fmla="*/ 536 h 1515"/>
                <a:gd name="T38" fmla="*/ 83 w 360"/>
                <a:gd name="T39" fmla="*/ 548 h 1515"/>
                <a:gd name="T40" fmla="*/ 76 w 360"/>
                <a:gd name="T41" fmla="*/ 562 h 1515"/>
                <a:gd name="T42" fmla="*/ 68 w 360"/>
                <a:gd name="T43" fmla="*/ 576 h 1515"/>
                <a:gd name="T44" fmla="*/ 59 w 360"/>
                <a:gd name="T45" fmla="*/ 588 h 1515"/>
                <a:gd name="T46" fmla="*/ 42 w 360"/>
                <a:gd name="T47" fmla="*/ 609 h 1515"/>
                <a:gd name="T48" fmla="*/ 62 w 360"/>
                <a:gd name="T49" fmla="*/ 595 h 1515"/>
                <a:gd name="T50" fmla="*/ 76 w 360"/>
                <a:gd name="T51" fmla="*/ 578 h 1515"/>
                <a:gd name="T52" fmla="*/ 88 w 360"/>
                <a:gd name="T53" fmla="*/ 563 h 1515"/>
                <a:gd name="T54" fmla="*/ 98 w 360"/>
                <a:gd name="T55" fmla="*/ 548 h 1515"/>
                <a:gd name="T56" fmla="*/ 107 w 360"/>
                <a:gd name="T57" fmla="*/ 532 h 1515"/>
                <a:gd name="T58" fmla="*/ 116 w 360"/>
                <a:gd name="T59" fmla="*/ 513 h 1515"/>
                <a:gd name="T60" fmla="*/ 125 w 360"/>
                <a:gd name="T61" fmla="*/ 492 h 1515"/>
                <a:gd name="T62" fmla="*/ 131 w 360"/>
                <a:gd name="T63" fmla="*/ 476 h 1515"/>
                <a:gd name="T64" fmla="*/ 137 w 360"/>
                <a:gd name="T65" fmla="*/ 455 h 1515"/>
                <a:gd name="T66" fmla="*/ 141 w 360"/>
                <a:gd name="T67" fmla="*/ 436 h 1515"/>
                <a:gd name="T68" fmla="*/ 145 w 360"/>
                <a:gd name="T69" fmla="*/ 409 h 1515"/>
                <a:gd name="T70" fmla="*/ 147 w 360"/>
                <a:gd name="T71" fmla="*/ 379 h 1515"/>
                <a:gd name="T72" fmla="*/ 148 w 360"/>
                <a:gd name="T73" fmla="*/ 344 h 1515"/>
                <a:gd name="T74" fmla="*/ 146 w 360"/>
                <a:gd name="T75" fmla="*/ 313 h 1515"/>
                <a:gd name="T76" fmla="*/ 146 w 360"/>
                <a:gd name="T77" fmla="*/ 295 h 1515"/>
                <a:gd name="T78" fmla="*/ 143 w 360"/>
                <a:gd name="T79" fmla="*/ 262 h 1515"/>
                <a:gd name="T80" fmla="*/ 142 w 360"/>
                <a:gd name="T81" fmla="*/ 242 h 1515"/>
                <a:gd name="T82" fmla="*/ 139 w 360"/>
                <a:gd name="T83" fmla="*/ 221 h 1515"/>
                <a:gd name="T84" fmla="*/ 137 w 360"/>
                <a:gd name="T85" fmla="*/ 206 h 1515"/>
                <a:gd name="T86" fmla="*/ 134 w 360"/>
                <a:gd name="T87" fmla="*/ 189 h 1515"/>
                <a:gd name="T88" fmla="*/ 126 w 360"/>
                <a:gd name="T89" fmla="*/ 168 h 1515"/>
                <a:gd name="T90" fmla="*/ 118 w 360"/>
                <a:gd name="T91" fmla="*/ 152 h 1515"/>
                <a:gd name="T92" fmla="*/ 109 w 360"/>
                <a:gd name="T93" fmla="*/ 138 h 1515"/>
                <a:gd name="T94" fmla="*/ 97 w 360"/>
                <a:gd name="T95" fmla="*/ 121 h 1515"/>
                <a:gd name="T96" fmla="*/ 76 w 360"/>
                <a:gd name="T97" fmla="*/ 94 h 1515"/>
                <a:gd name="T98" fmla="*/ 60 w 360"/>
                <a:gd name="T99" fmla="*/ 73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28" name="Group 82"/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3337" name="Group 83"/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3347" name="Group 84"/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3349" name="Freeform 85"/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343 w 1032"/>
                      <a:gd name="T1" fmla="*/ 14 h 1488"/>
                      <a:gd name="T2" fmla="*/ 285 w 1032"/>
                      <a:gd name="T3" fmla="*/ 6 h 1488"/>
                      <a:gd name="T4" fmla="*/ 210 w 1032"/>
                      <a:gd name="T5" fmla="*/ 0 h 1488"/>
                      <a:gd name="T6" fmla="*/ 141 w 1032"/>
                      <a:gd name="T7" fmla="*/ 13 h 1488"/>
                      <a:gd name="T8" fmla="*/ 58 w 1032"/>
                      <a:gd name="T9" fmla="*/ 43 h 1488"/>
                      <a:gd name="T10" fmla="*/ 44 w 1032"/>
                      <a:gd name="T11" fmla="*/ 80 h 1488"/>
                      <a:gd name="T12" fmla="*/ 49 w 1032"/>
                      <a:gd name="T13" fmla="*/ 110 h 1488"/>
                      <a:gd name="T14" fmla="*/ 39 w 1032"/>
                      <a:gd name="T15" fmla="*/ 140 h 1488"/>
                      <a:gd name="T16" fmla="*/ 27 w 1032"/>
                      <a:gd name="T17" fmla="*/ 191 h 1488"/>
                      <a:gd name="T18" fmla="*/ 11 w 1032"/>
                      <a:gd name="T19" fmla="*/ 214 h 1488"/>
                      <a:gd name="T20" fmla="*/ 25 w 1032"/>
                      <a:gd name="T21" fmla="*/ 230 h 1488"/>
                      <a:gd name="T22" fmla="*/ 37 w 1032"/>
                      <a:gd name="T23" fmla="*/ 256 h 1488"/>
                      <a:gd name="T24" fmla="*/ 17 w 1032"/>
                      <a:gd name="T25" fmla="*/ 276 h 1488"/>
                      <a:gd name="T26" fmla="*/ 8 w 1032"/>
                      <a:gd name="T27" fmla="*/ 297 h 1488"/>
                      <a:gd name="T28" fmla="*/ 8 w 1032"/>
                      <a:gd name="T29" fmla="*/ 323 h 1488"/>
                      <a:gd name="T30" fmla="*/ 18 w 1032"/>
                      <a:gd name="T31" fmla="*/ 349 h 1488"/>
                      <a:gd name="T32" fmla="*/ 41 w 1032"/>
                      <a:gd name="T33" fmla="*/ 371 h 1488"/>
                      <a:gd name="T34" fmla="*/ 63 w 1032"/>
                      <a:gd name="T35" fmla="*/ 388 h 1488"/>
                      <a:gd name="T36" fmla="*/ 101 w 1032"/>
                      <a:gd name="T37" fmla="*/ 436 h 1488"/>
                      <a:gd name="T38" fmla="*/ 100 w 1032"/>
                      <a:gd name="T39" fmla="*/ 496 h 1488"/>
                      <a:gd name="T40" fmla="*/ 63 w 1032"/>
                      <a:gd name="T41" fmla="*/ 572 h 1488"/>
                      <a:gd name="T42" fmla="*/ 258 w 1032"/>
                      <a:gd name="T43" fmla="*/ 684 h 1488"/>
                      <a:gd name="T44" fmla="*/ 302 w 1032"/>
                      <a:gd name="T45" fmla="*/ 646 h 1488"/>
                      <a:gd name="T46" fmla="*/ 355 w 1032"/>
                      <a:gd name="T47" fmla="*/ 625 h 1488"/>
                      <a:gd name="T48" fmla="*/ 406 w 1032"/>
                      <a:gd name="T49" fmla="*/ 602 h 1488"/>
                      <a:gd name="T50" fmla="*/ 430 w 1032"/>
                      <a:gd name="T51" fmla="*/ 573 h 1488"/>
                      <a:gd name="T52" fmla="*/ 444 w 1032"/>
                      <a:gd name="T53" fmla="*/ 536 h 1488"/>
                      <a:gd name="T54" fmla="*/ 451 w 1032"/>
                      <a:gd name="T55" fmla="*/ 495 h 1488"/>
                      <a:gd name="T56" fmla="*/ 454 w 1032"/>
                      <a:gd name="T57" fmla="*/ 423 h 1488"/>
                      <a:gd name="T58" fmla="*/ 473 w 1032"/>
                      <a:gd name="T59" fmla="*/ 419 h 1488"/>
                      <a:gd name="T60" fmla="*/ 498 w 1032"/>
                      <a:gd name="T61" fmla="*/ 404 h 1488"/>
                      <a:gd name="T62" fmla="*/ 513 w 1032"/>
                      <a:gd name="T63" fmla="*/ 380 h 1488"/>
                      <a:gd name="T64" fmla="*/ 514 w 1032"/>
                      <a:gd name="T65" fmla="*/ 346 h 1488"/>
                      <a:gd name="T66" fmla="*/ 500 w 1032"/>
                      <a:gd name="T67" fmla="*/ 313 h 1488"/>
                      <a:gd name="T68" fmla="*/ 465 w 1032"/>
                      <a:gd name="T69" fmla="*/ 260 h 1488"/>
                      <a:gd name="T70" fmla="*/ 460 w 1032"/>
                      <a:gd name="T71" fmla="*/ 224 h 1488"/>
                      <a:gd name="T72" fmla="*/ 452 w 1032"/>
                      <a:gd name="T73" fmla="*/ 142 h 1488"/>
                      <a:gd name="T74" fmla="*/ 432 w 1032"/>
                      <a:gd name="T75" fmla="*/ 88 h 1488"/>
                      <a:gd name="T76" fmla="*/ 405 w 1032"/>
                      <a:gd name="T77" fmla="*/ 51 h 1488"/>
                      <a:gd name="T78" fmla="*/ 372 w 1032"/>
                      <a:gd name="T79" fmla="*/ 27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0" name="Freeform 86"/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80 w 162"/>
                      <a:gd name="T1" fmla="*/ 4 h 28"/>
                      <a:gd name="T2" fmla="*/ 56 w 162"/>
                      <a:gd name="T3" fmla="*/ 0 h 28"/>
                      <a:gd name="T4" fmla="*/ 35 w 162"/>
                      <a:gd name="T5" fmla="*/ 0 h 28"/>
                      <a:gd name="T6" fmla="*/ 21 w 162"/>
                      <a:gd name="T7" fmla="*/ 3 h 28"/>
                      <a:gd name="T8" fmla="*/ 7 w 162"/>
                      <a:gd name="T9" fmla="*/ 9 h 28"/>
                      <a:gd name="T10" fmla="*/ 0 w 162"/>
                      <a:gd name="T11" fmla="*/ 14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1" name="Arc 87"/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55 h 21966"/>
                      <a:gd name="T2" fmla="*/ 38 w 21600"/>
                      <a:gd name="T3" fmla="*/ 0 h 21966"/>
                      <a:gd name="T4" fmla="*/ 38 w 21600"/>
                      <a:gd name="T5" fmla="*/ 54 h 2196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48" name="Freeform 88"/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341 w 775"/>
                    <a:gd name="T1" fmla="*/ 14 h 646"/>
                    <a:gd name="T2" fmla="*/ 284 w 775"/>
                    <a:gd name="T3" fmla="*/ 6 h 646"/>
                    <a:gd name="T4" fmla="*/ 208 w 775"/>
                    <a:gd name="T5" fmla="*/ 0 h 646"/>
                    <a:gd name="T6" fmla="*/ 140 w 775"/>
                    <a:gd name="T7" fmla="*/ 13 h 646"/>
                    <a:gd name="T8" fmla="*/ 57 w 775"/>
                    <a:gd name="T9" fmla="*/ 43 h 646"/>
                    <a:gd name="T10" fmla="*/ 43 w 775"/>
                    <a:gd name="T11" fmla="*/ 80 h 646"/>
                    <a:gd name="T12" fmla="*/ 49 w 775"/>
                    <a:gd name="T13" fmla="*/ 109 h 646"/>
                    <a:gd name="T14" fmla="*/ 38 w 775"/>
                    <a:gd name="T15" fmla="*/ 139 h 646"/>
                    <a:gd name="T16" fmla="*/ 27 w 775"/>
                    <a:gd name="T17" fmla="*/ 191 h 646"/>
                    <a:gd name="T18" fmla="*/ 10 w 775"/>
                    <a:gd name="T19" fmla="*/ 213 h 646"/>
                    <a:gd name="T20" fmla="*/ 24 w 775"/>
                    <a:gd name="T21" fmla="*/ 229 h 646"/>
                    <a:gd name="T22" fmla="*/ 55 w 775"/>
                    <a:gd name="T23" fmla="*/ 249 h 646"/>
                    <a:gd name="T24" fmla="*/ 82 w 775"/>
                    <a:gd name="T25" fmla="*/ 250 h 646"/>
                    <a:gd name="T26" fmla="*/ 100 w 775"/>
                    <a:gd name="T27" fmla="*/ 268 h 646"/>
                    <a:gd name="T28" fmla="*/ 108 w 775"/>
                    <a:gd name="T29" fmla="*/ 289 h 646"/>
                    <a:gd name="T30" fmla="*/ 124 w 775"/>
                    <a:gd name="T31" fmla="*/ 306 h 646"/>
                    <a:gd name="T32" fmla="*/ 134 w 775"/>
                    <a:gd name="T33" fmla="*/ 299 h 646"/>
                    <a:gd name="T34" fmla="*/ 145 w 775"/>
                    <a:gd name="T35" fmla="*/ 273 h 646"/>
                    <a:gd name="T36" fmla="*/ 173 w 775"/>
                    <a:gd name="T37" fmla="*/ 240 h 646"/>
                    <a:gd name="T38" fmla="*/ 186 w 775"/>
                    <a:gd name="T39" fmla="*/ 217 h 646"/>
                    <a:gd name="T40" fmla="*/ 215 w 775"/>
                    <a:gd name="T41" fmla="*/ 202 h 646"/>
                    <a:gd name="T42" fmla="*/ 226 w 775"/>
                    <a:gd name="T43" fmla="*/ 184 h 646"/>
                    <a:gd name="T44" fmla="*/ 228 w 775"/>
                    <a:gd name="T45" fmla="*/ 150 h 646"/>
                    <a:gd name="T46" fmla="*/ 213 w 775"/>
                    <a:gd name="T47" fmla="*/ 123 h 646"/>
                    <a:gd name="T48" fmla="*/ 204 w 775"/>
                    <a:gd name="T49" fmla="*/ 108 h 646"/>
                    <a:gd name="T50" fmla="*/ 200 w 775"/>
                    <a:gd name="T51" fmla="*/ 85 h 646"/>
                    <a:gd name="T52" fmla="*/ 216 w 775"/>
                    <a:gd name="T53" fmla="*/ 66 h 646"/>
                    <a:gd name="T54" fmla="*/ 240 w 775"/>
                    <a:gd name="T55" fmla="*/ 57 h 646"/>
                    <a:gd name="T56" fmla="*/ 246 w 775"/>
                    <a:gd name="T57" fmla="*/ 49 h 646"/>
                    <a:gd name="T58" fmla="*/ 252 w 775"/>
                    <a:gd name="T59" fmla="*/ 39 h 646"/>
                    <a:gd name="T60" fmla="*/ 275 w 775"/>
                    <a:gd name="T61" fmla="*/ 37 h 646"/>
                    <a:gd name="T62" fmla="*/ 299 w 775"/>
                    <a:gd name="T63" fmla="*/ 38 h 646"/>
                    <a:gd name="T64" fmla="*/ 326 w 775"/>
                    <a:gd name="T65" fmla="*/ 28 h 646"/>
                    <a:gd name="T66" fmla="*/ 358 w 775"/>
                    <a:gd name="T67" fmla="*/ 31 h 646"/>
                    <a:gd name="T68" fmla="*/ 370 w 775"/>
                    <a:gd name="T69" fmla="*/ 27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38" name="Freeform 89"/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149 w 438"/>
                  <a:gd name="T3" fmla="*/ 121 h 491"/>
                  <a:gd name="T4" fmla="*/ 180 w 438"/>
                  <a:gd name="T5" fmla="*/ 198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Freeform 90"/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150 w 363"/>
                  <a:gd name="T3" fmla="*/ 124 h 495"/>
                  <a:gd name="T4" fmla="*/ 115 w 363"/>
                  <a:gd name="T5" fmla="*/ 198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40" name="Group 91"/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3341" name="Freeform 92"/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94 w 187"/>
                    <a:gd name="T1" fmla="*/ 12 h 24"/>
                    <a:gd name="T2" fmla="*/ 82 w 187"/>
                    <a:gd name="T3" fmla="*/ 5 h 24"/>
                    <a:gd name="T4" fmla="*/ 70 w 187"/>
                    <a:gd name="T5" fmla="*/ 3 h 24"/>
                    <a:gd name="T6" fmla="*/ 45 w 187"/>
                    <a:gd name="T7" fmla="*/ 0 h 24"/>
                    <a:gd name="T8" fmla="*/ 22 w 187"/>
                    <a:gd name="T9" fmla="*/ 0 h 24"/>
                    <a:gd name="T10" fmla="*/ 0 w 187"/>
                    <a:gd name="T11" fmla="*/ 3 h 24"/>
                    <a:gd name="T12" fmla="*/ 51 w 187"/>
                    <a:gd name="T13" fmla="*/ 8 h 24"/>
                    <a:gd name="T14" fmla="*/ 94 w 187"/>
                    <a:gd name="T15" fmla="*/ 12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2" name="Oval 93"/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3" name="Line 94"/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3344" name="Group 95"/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3345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6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3329" name="Group 98"/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13331" name="Group 99"/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3335" name="Freeform 100"/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44 w 571"/>
                    <a:gd name="T1" fmla="*/ 33 h 510"/>
                    <a:gd name="T2" fmla="*/ 26 w 571"/>
                    <a:gd name="T3" fmla="*/ 66 h 510"/>
                    <a:gd name="T4" fmla="*/ 19 w 571"/>
                    <a:gd name="T5" fmla="*/ 78 h 510"/>
                    <a:gd name="T6" fmla="*/ 15 w 571"/>
                    <a:gd name="T7" fmla="*/ 93 h 510"/>
                    <a:gd name="T8" fmla="*/ 12 w 571"/>
                    <a:gd name="T9" fmla="*/ 114 h 510"/>
                    <a:gd name="T10" fmla="*/ 12 w 571"/>
                    <a:gd name="T11" fmla="*/ 133 h 510"/>
                    <a:gd name="T12" fmla="*/ 14 w 571"/>
                    <a:gd name="T13" fmla="*/ 152 h 510"/>
                    <a:gd name="T14" fmla="*/ 22 w 571"/>
                    <a:gd name="T15" fmla="*/ 169 h 510"/>
                    <a:gd name="T16" fmla="*/ 39 w 571"/>
                    <a:gd name="T17" fmla="*/ 182 h 510"/>
                    <a:gd name="T18" fmla="*/ 21 w 571"/>
                    <a:gd name="T19" fmla="*/ 171 h 510"/>
                    <a:gd name="T20" fmla="*/ 14 w 571"/>
                    <a:gd name="T21" fmla="*/ 170 h 510"/>
                    <a:gd name="T22" fmla="*/ 6 w 571"/>
                    <a:gd name="T23" fmla="*/ 174 h 510"/>
                    <a:gd name="T24" fmla="*/ 1 w 571"/>
                    <a:gd name="T25" fmla="*/ 179 h 510"/>
                    <a:gd name="T26" fmla="*/ 0 w 571"/>
                    <a:gd name="T27" fmla="*/ 188 h 510"/>
                    <a:gd name="T28" fmla="*/ 2 w 571"/>
                    <a:gd name="T29" fmla="*/ 195 h 510"/>
                    <a:gd name="T30" fmla="*/ 8 w 571"/>
                    <a:gd name="T31" fmla="*/ 203 h 510"/>
                    <a:gd name="T32" fmla="*/ 30 w 571"/>
                    <a:gd name="T33" fmla="*/ 219 h 510"/>
                    <a:gd name="T34" fmla="*/ 64 w 571"/>
                    <a:gd name="T35" fmla="*/ 232 h 510"/>
                    <a:gd name="T36" fmla="*/ 79 w 571"/>
                    <a:gd name="T37" fmla="*/ 236 h 510"/>
                    <a:gd name="T38" fmla="*/ 95 w 571"/>
                    <a:gd name="T39" fmla="*/ 239 h 510"/>
                    <a:gd name="T40" fmla="*/ 110 w 571"/>
                    <a:gd name="T41" fmla="*/ 239 h 510"/>
                    <a:gd name="T42" fmla="*/ 125 w 571"/>
                    <a:gd name="T43" fmla="*/ 244 h 510"/>
                    <a:gd name="T44" fmla="*/ 143 w 571"/>
                    <a:gd name="T45" fmla="*/ 250 h 510"/>
                    <a:gd name="T46" fmla="*/ 184 w 571"/>
                    <a:gd name="T47" fmla="*/ 255 h 510"/>
                    <a:gd name="T48" fmla="*/ 232 w 571"/>
                    <a:gd name="T49" fmla="*/ 245 h 510"/>
                    <a:gd name="T50" fmla="*/ 263 w 571"/>
                    <a:gd name="T51" fmla="*/ 245 h 510"/>
                    <a:gd name="T52" fmla="*/ 271 w 571"/>
                    <a:gd name="T53" fmla="*/ 242 h 510"/>
                    <a:gd name="T54" fmla="*/ 279 w 571"/>
                    <a:gd name="T55" fmla="*/ 235 h 510"/>
                    <a:gd name="T56" fmla="*/ 282 w 571"/>
                    <a:gd name="T57" fmla="*/ 224 h 510"/>
                    <a:gd name="T58" fmla="*/ 285 w 571"/>
                    <a:gd name="T59" fmla="*/ 183 h 510"/>
                    <a:gd name="T60" fmla="*/ 285 w 571"/>
                    <a:gd name="T61" fmla="*/ 149 h 510"/>
                    <a:gd name="T62" fmla="*/ 283 w 571"/>
                    <a:gd name="T63" fmla="*/ 132 h 510"/>
                    <a:gd name="T64" fmla="*/ 282 w 571"/>
                    <a:gd name="T65" fmla="*/ 120 h 510"/>
                    <a:gd name="T66" fmla="*/ 279 w 571"/>
                    <a:gd name="T67" fmla="*/ 109 h 510"/>
                    <a:gd name="T68" fmla="*/ 276 w 571"/>
                    <a:gd name="T69" fmla="*/ 97 h 510"/>
                    <a:gd name="T70" fmla="*/ 261 w 571"/>
                    <a:gd name="T71" fmla="*/ 50 h 510"/>
                    <a:gd name="T72" fmla="*/ 245 w 571"/>
                    <a:gd name="T73" fmla="*/ 0 h 510"/>
                    <a:gd name="T74" fmla="*/ 44 w 571"/>
                    <a:gd name="T75" fmla="*/ 33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6" name="Arc 101"/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18 h 21460"/>
                    <a:gd name="T2" fmla="*/ 7 w 21600"/>
                    <a:gd name="T3" fmla="*/ 0 h 21460"/>
                    <a:gd name="T4" fmla="*/ 8 w 21600"/>
                    <a:gd name="T5" fmla="*/ 18 h 2146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32" name="Group 102"/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3333" name="Rectangle 103"/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4" name="Freeform 104"/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14 w 566"/>
                    <a:gd name="T1" fmla="*/ 243 h 1459"/>
                    <a:gd name="T2" fmla="*/ 8 w 566"/>
                    <a:gd name="T3" fmla="*/ 452 h 1459"/>
                    <a:gd name="T4" fmla="*/ 0 w 566"/>
                    <a:gd name="T5" fmla="*/ 727 h 1459"/>
                    <a:gd name="T6" fmla="*/ 272 w 566"/>
                    <a:gd name="T7" fmla="*/ 729 h 1459"/>
                    <a:gd name="T8" fmla="*/ 276 w 566"/>
                    <a:gd name="T9" fmla="*/ 437 h 1459"/>
                    <a:gd name="T10" fmla="*/ 275 w 566"/>
                    <a:gd name="T11" fmla="*/ 300 h 1459"/>
                    <a:gd name="T12" fmla="*/ 283 w 566"/>
                    <a:gd name="T13" fmla="*/ 156 h 1459"/>
                    <a:gd name="T14" fmla="*/ 281 w 566"/>
                    <a:gd name="T15" fmla="*/ 124 h 1459"/>
                    <a:gd name="T16" fmla="*/ 278 w 566"/>
                    <a:gd name="T17" fmla="*/ 100 h 1459"/>
                    <a:gd name="T18" fmla="*/ 273 w 566"/>
                    <a:gd name="T19" fmla="*/ 76 h 1459"/>
                    <a:gd name="T20" fmla="*/ 268 w 566"/>
                    <a:gd name="T21" fmla="*/ 60 h 1459"/>
                    <a:gd name="T22" fmla="*/ 258 w 566"/>
                    <a:gd name="T23" fmla="*/ 43 h 1459"/>
                    <a:gd name="T24" fmla="*/ 249 w 566"/>
                    <a:gd name="T25" fmla="*/ 32 h 1459"/>
                    <a:gd name="T26" fmla="*/ 233 w 566"/>
                    <a:gd name="T27" fmla="*/ 20 h 1459"/>
                    <a:gd name="T28" fmla="*/ 213 w 566"/>
                    <a:gd name="T29" fmla="*/ 10 h 1459"/>
                    <a:gd name="T30" fmla="*/ 191 w 566"/>
                    <a:gd name="T31" fmla="*/ 4 h 1459"/>
                    <a:gd name="T32" fmla="*/ 167 w 566"/>
                    <a:gd name="T33" fmla="*/ 2 h 1459"/>
                    <a:gd name="T34" fmla="*/ 147 w 566"/>
                    <a:gd name="T35" fmla="*/ 0 h 1459"/>
                    <a:gd name="T36" fmla="*/ 123 w 566"/>
                    <a:gd name="T37" fmla="*/ 5 h 1459"/>
                    <a:gd name="T38" fmla="*/ 99 w 566"/>
                    <a:gd name="T39" fmla="*/ 13 h 1459"/>
                    <a:gd name="T40" fmla="*/ 86 w 566"/>
                    <a:gd name="T41" fmla="*/ 22 h 1459"/>
                    <a:gd name="T42" fmla="*/ 68 w 566"/>
                    <a:gd name="T43" fmla="*/ 34 h 1459"/>
                    <a:gd name="T44" fmla="*/ 56 w 566"/>
                    <a:gd name="T45" fmla="*/ 48 h 1459"/>
                    <a:gd name="T46" fmla="*/ 43 w 566"/>
                    <a:gd name="T47" fmla="*/ 70 h 1459"/>
                    <a:gd name="T48" fmla="*/ 34 w 566"/>
                    <a:gd name="T49" fmla="*/ 94 h 1459"/>
                    <a:gd name="T50" fmla="*/ 25 w 566"/>
                    <a:gd name="T51" fmla="*/ 134 h 1459"/>
                    <a:gd name="T52" fmla="*/ 14 w 566"/>
                    <a:gd name="T53" fmla="*/ 243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3330" name="Object 105"/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7" name="剪辑" r:id="rId4" imgW="2287009" imgH="2155804" progId="MS_ClipArt_Gallery.2">
                    <p:embed/>
                  </p:oleObj>
                </mc:Choice>
                <mc:Fallback>
                  <p:oleObj name="剪辑" r:id="rId4" imgW="2287009" imgH="2155804" progId="MS_ClipArt_Gallery.2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66" name="AutoShape 106"/>
          <p:cNvSpPr>
            <a:spLocks noChangeArrowheads="1"/>
          </p:cNvSpPr>
          <p:nvPr/>
        </p:nvSpPr>
        <p:spPr bwMode="auto">
          <a:xfrm>
            <a:off x="6055764" y="1334311"/>
            <a:ext cx="5027488" cy="1600200"/>
          </a:xfrm>
          <a:prstGeom prst="cloudCallout">
            <a:avLst>
              <a:gd name="adj1" fmla="val -25977"/>
              <a:gd name="adj2" fmla="val 121899"/>
            </a:avLst>
          </a:prstGeom>
          <a:solidFill>
            <a:schemeClr val="bg2">
              <a:lumMod val="90000"/>
              <a:lumOff val="1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如何实现非递归算法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4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911424" y="1213162"/>
            <a:ext cx="3279317" cy="64633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411480" fontAlgn="base">
              <a:spcAft>
                <a:spcPct val="0"/>
              </a:spcAft>
            </a:pPr>
            <a:r>
              <a:rPr lang="zh-CN" altLang="en-US" sz="3600" b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图的遍历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3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24" name="Group 64"/>
          <p:cNvGrpSpPr>
            <a:grpSpLocks/>
          </p:cNvGrpSpPr>
          <p:nvPr/>
        </p:nvGrpSpPr>
        <p:grpSpPr bwMode="auto">
          <a:xfrm>
            <a:off x="5156200" y="4241801"/>
            <a:ext cx="2819400" cy="2595563"/>
            <a:chOff x="1680" y="2373"/>
            <a:chExt cx="2038" cy="1758"/>
          </a:xfrm>
        </p:grpSpPr>
        <p:grpSp>
          <p:nvGrpSpPr>
            <p:cNvPr id="13320" name="Group 65"/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13356" name="Group 66"/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3359" name="Freeform 67"/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44 w 571"/>
                    <a:gd name="T1" fmla="*/ 32 h 510"/>
                    <a:gd name="T2" fmla="*/ 25 w 571"/>
                    <a:gd name="T3" fmla="*/ 65 h 510"/>
                    <a:gd name="T4" fmla="*/ 19 w 571"/>
                    <a:gd name="T5" fmla="*/ 78 h 510"/>
                    <a:gd name="T6" fmla="*/ 15 w 571"/>
                    <a:gd name="T7" fmla="*/ 92 h 510"/>
                    <a:gd name="T8" fmla="*/ 12 w 571"/>
                    <a:gd name="T9" fmla="*/ 113 h 510"/>
                    <a:gd name="T10" fmla="*/ 12 w 571"/>
                    <a:gd name="T11" fmla="*/ 133 h 510"/>
                    <a:gd name="T12" fmla="*/ 14 w 571"/>
                    <a:gd name="T13" fmla="*/ 152 h 510"/>
                    <a:gd name="T14" fmla="*/ 22 w 571"/>
                    <a:gd name="T15" fmla="*/ 169 h 510"/>
                    <a:gd name="T16" fmla="*/ 39 w 571"/>
                    <a:gd name="T17" fmla="*/ 181 h 510"/>
                    <a:gd name="T18" fmla="*/ 21 w 571"/>
                    <a:gd name="T19" fmla="*/ 171 h 510"/>
                    <a:gd name="T20" fmla="*/ 14 w 571"/>
                    <a:gd name="T21" fmla="*/ 170 h 510"/>
                    <a:gd name="T22" fmla="*/ 5 w 571"/>
                    <a:gd name="T23" fmla="*/ 173 h 510"/>
                    <a:gd name="T24" fmla="*/ 1 w 571"/>
                    <a:gd name="T25" fmla="*/ 179 h 510"/>
                    <a:gd name="T26" fmla="*/ 0 w 571"/>
                    <a:gd name="T27" fmla="*/ 187 h 510"/>
                    <a:gd name="T28" fmla="*/ 2 w 571"/>
                    <a:gd name="T29" fmla="*/ 194 h 510"/>
                    <a:gd name="T30" fmla="*/ 7 w 571"/>
                    <a:gd name="T31" fmla="*/ 203 h 510"/>
                    <a:gd name="T32" fmla="*/ 30 w 571"/>
                    <a:gd name="T33" fmla="*/ 219 h 510"/>
                    <a:gd name="T34" fmla="*/ 64 w 571"/>
                    <a:gd name="T35" fmla="*/ 232 h 510"/>
                    <a:gd name="T36" fmla="*/ 79 w 571"/>
                    <a:gd name="T37" fmla="*/ 238 h 510"/>
                    <a:gd name="T38" fmla="*/ 95 w 571"/>
                    <a:gd name="T39" fmla="*/ 240 h 510"/>
                    <a:gd name="T40" fmla="*/ 109 w 571"/>
                    <a:gd name="T41" fmla="*/ 240 h 510"/>
                    <a:gd name="T42" fmla="*/ 124 w 571"/>
                    <a:gd name="T43" fmla="*/ 245 h 510"/>
                    <a:gd name="T44" fmla="*/ 142 w 571"/>
                    <a:gd name="T45" fmla="*/ 251 h 510"/>
                    <a:gd name="T46" fmla="*/ 183 w 571"/>
                    <a:gd name="T47" fmla="*/ 256 h 510"/>
                    <a:gd name="T48" fmla="*/ 231 w 571"/>
                    <a:gd name="T49" fmla="*/ 245 h 510"/>
                    <a:gd name="T50" fmla="*/ 263 w 571"/>
                    <a:gd name="T51" fmla="*/ 245 h 510"/>
                    <a:gd name="T52" fmla="*/ 271 w 571"/>
                    <a:gd name="T53" fmla="*/ 243 h 510"/>
                    <a:gd name="T54" fmla="*/ 279 w 571"/>
                    <a:gd name="T55" fmla="*/ 235 h 510"/>
                    <a:gd name="T56" fmla="*/ 282 w 571"/>
                    <a:gd name="T57" fmla="*/ 225 h 510"/>
                    <a:gd name="T58" fmla="*/ 285 w 571"/>
                    <a:gd name="T59" fmla="*/ 183 h 510"/>
                    <a:gd name="T60" fmla="*/ 285 w 571"/>
                    <a:gd name="T61" fmla="*/ 149 h 510"/>
                    <a:gd name="T62" fmla="*/ 283 w 571"/>
                    <a:gd name="T63" fmla="*/ 132 h 510"/>
                    <a:gd name="T64" fmla="*/ 282 w 571"/>
                    <a:gd name="T65" fmla="*/ 120 h 510"/>
                    <a:gd name="T66" fmla="*/ 279 w 571"/>
                    <a:gd name="T67" fmla="*/ 108 h 510"/>
                    <a:gd name="T68" fmla="*/ 276 w 571"/>
                    <a:gd name="T69" fmla="*/ 96 h 510"/>
                    <a:gd name="T70" fmla="*/ 261 w 571"/>
                    <a:gd name="T71" fmla="*/ 50 h 510"/>
                    <a:gd name="T72" fmla="*/ 244 w 571"/>
                    <a:gd name="T73" fmla="*/ 0 h 510"/>
                    <a:gd name="T74" fmla="*/ 44 w 571"/>
                    <a:gd name="T75" fmla="*/ 32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60" name="Arc 68"/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16 h 21468"/>
                    <a:gd name="T2" fmla="*/ 6 w 21584"/>
                    <a:gd name="T3" fmla="*/ 0 h 21468"/>
                    <a:gd name="T4" fmla="*/ 7 w 21584"/>
                    <a:gd name="T5" fmla="*/ 17 h 2146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57" name="Rectangle 69"/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8" name="Freeform 70"/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13 w 566"/>
                  <a:gd name="T1" fmla="*/ 242 h 1408"/>
                  <a:gd name="T2" fmla="*/ 8 w 566"/>
                  <a:gd name="T3" fmla="*/ 452 h 1408"/>
                  <a:gd name="T4" fmla="*/ 0 w 566"/>
                  <a:gd name="T5" fmla="*/ 704 h 1408"/>
                  <a:gd name="T6" fmla="*/ 272 w 566"/>
                  <a:gd name="T7" fmla="*/ 702 h 1408"/>
                  <a:gd name="T8" fmla="*/ 274 w 566"/>
                  <a:gd name="T9" fmla="*/ 437 h 1408"/>
                  <a:gd name="T10" fmla="*/ 274 w 566"/>
                  <a:gd name="T11" fmla="*/ 300 h 1408"/>
                  <a:gd name="T12" fmla="*/ 283 w 566"/>
                  <a:gd name="T13" fmla="*/ 157 h 1408"/>
                  <a:gd name="T14" fmla="*/ 280 w 566"/>
                  <a:gd name="T15" fmla="*/ 124 h 1408"/>
                  <a:gd name="T16" fmla="*/ 278 w 566"/>
                  <a:gd name="T17" fmla="*/ 100 h 1408"/>
                  <a:gd name="T18" fmla="*/ 273 w 566"/>
                  <a:gd name="T19" fmla="*/ 76 h 1408"/>
                  <a:gd name="T20" fmla="*/ 267 w 566"/>
                  <a:gd name="T21" fmla="*/ 60 h 1408"/>
                  <a:gd name="T22" fmla="*/ 258 w 566"/>
                  <a:gd name="T23" fmla="*/ 43 h 1408"/>
                  <a:gd name="T24" fmla="*/ 248 w 566"/>
                  <a:gd name="T25" fmla="*/ 31 h 1408"/>
                  <a:gd name="T26" fmla="*/ 232 w 566"/>
                  <a:gd name="T27" fmla="*/ 20 h 1408"/>
                  <a:gd name="T28" fmla="*/ 212 w 566"/>
                  <a:gd name="T29" fmla="*/ 10 h 1408"/>
                  <a:gd name="T30" fmla="*/ 190 w 566"/>
                  <a:gd name="T31" fmla="*/ 4 h 1408"/>
                  <a:gd name="T32" fmla="*/ 166 w 566"/>
                  <a:gd name="T33" fmla="*/ 1 h 1408"/>
                  <a:gd name="T34" fmla="*/ 146 w 566"/>
                  <a:gd name="T35" fmla="*/ 0 h 1408"/>
                  <a:gd name="T36" fmla="*/ 122 w 566"/>
                  <a:gd name="T37" fmla="*/ 5 h 1408"/>
                  <a:gd name="T38" fmla="*/ 98 w 566"/>
                  <a:gd name="T39" fmla="*/ 12 h 1408"/>
                  <a:gd name="T40" fmla="*/ 84 w 566"/>
                  <a:gd name="T41" fmla="*/ 21 h 1408"/>
                  <a:gd name="T42" fmla="*/ 68 w 566"/>
                  <a:gd name="T43" fmla="*/ 33 h 1408"/>
                  <a:gd name="T44" fmla="*/ 56 w 566"/>
                  <a:gd name="T45" fmla="*/ 48 h 1408"/>
                  <a:gd name="T46" fmla="*/ 43 w 566"/>
                  <a:gd name="T47" fmla="*/ 70 h 1408"/>
                  <a:gd name="T48" fmla="*/ 33 w 566"/>
                  <a:gd name="T49" fmla="*/ 94 h 1408"/>
                  <a:gd name="T50" fmla="*/ 24 w 566"/>
                  <a:gd name="T51" fmla="*/ 134 h 1408"/>
                  <a:gd name="T52" fmla="*/ 13 w 566"/>
                  <a:gd name="T53" fmla="*/ 242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21" name="Group 71"/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3354" name="Freeform 72"/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21 h 229"/>
                  <a:gd name="T2" fmla="*/ 0 w 913"/>
                  <a:gd name="T3" fmla="*/ 90 h 229"/>
                  <a:gd name="T4" fmla="*/ 122 w 913"/>
                  <a:gd name="T5" fmla="*/ 90 h 229"/>
                  <a:gd name="T6" fmla="*/ 126 w 913"/>
                  <a:gd name="T7" fmla="*/ 76 h 229"/>
                  <a:gd name="T8" fmla="*/ 150 w 913"/>
                  <a:gd name="T9" fmla="*/ 90 h 229"/>
                  <a:gd name="T10" fmla="*/ 195 w 913"/>
                  <a:gd name="T11" fmla="*/ 102 h 229"/>
                  <a:gd name="T12" fmla="*/ 251 w 913"/>
                  <a:gd name="T13" fmla="*/ 112 h 229"/>
                  <a:gd name="T14" fmla="*/ 298 w 913"/>
                  <a:gd name="T15" fmla="*/ 115 h 229"/>
                  <a:gd name="T16" fmla="*/ 343 w 913"/>
                  <a:gd name="T17" fmla="*/ 112 h 229"/>
                  <a:gd name="T18" fmla="*/ 408 w 913"/>
                  <a:gd name="T19" fmla="*/ 107 h 229"/>
                  <a:gd name="T20" fmla="*/ 431 w 913"/>
                  <a:gd name="T21" fmla="*/ 104 h 229"/>
                  <a:gd name="T22" fmla="*/ 456 w 913"/>
                  <a:gd name="T23" fmla="*/ 97 h 229"/>
                  <a:gd name="T24" fmla="*/ 456 w 913"/>
                  <a:gd name="T25" fmla="*/ 79 h 229"/>
                  <a:gd name="T26" fmla="*/ 454 w 913"/>
                  <a:gd name="T27" fmla="*/ 71 h 229"/>
                  <a:gd name="T28" fmla="*/ 446 w 913"/>
                  <a:gd name="T29" fmla="*/ 60 h 229"/>
                  <a:gd name="T30" fmla="*/ 436 w 913"/>
                  <a:gd name="T31" fmla="*/ 53 h 229"/>
                  <a:gd name="T32" fmla="*/ 423 w 913"/>
                  <a:gd name="T33" fmla="*/ 46 h 229"/>
                  <a:gd name="T34" fmla="*/ 401 w 913"/>
                  <a:gd name="T35" fmla="*/ 36 h 229"/>
                  <a:gd name="T36" fmla="*/ 377 w 913"/>
                  <a:gd name="T37" fmla="*/ 27 h 229"/>
                  <a:gd name="T38" fmla="*/ 352 w 913"/>
                  <a:gd name="T39" fmla="*/ 19 h 229"/>
                  <a:gd name="T40" fmla="*/ 325 w 913"/>
                  <a:gd name="T41" fmla="*/ 13 h 229"/>
                  <a:gd name="T42" fmla="*/ 234 w 913"/>
                  <a:gd name="T43" fmla="*/ 0 h 229"/>
                  <a:gd name="T44" fmla="*/ 0 w 913"/>
                  <a:gd name="T45" fmla="*/ 21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5" name="Freeform 73"/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22 h 222"/>
                  <a:gd name="T2" fmla="*/ 0 w 913"/>
                  <a:gd name="T3" fmla="*/ 90 h 222"/>
                  <a:gd name="T4" fmla="*/ 121 w 913"/>
                  <a:gd name="T5" fmla="*/ 90 h 222"/>
                  <a:gd name="T6" fmla="*/ 124 w 913"/>
                  <a:gd name="T7" fmla="*/ 76 h 222"/>
                  <a:gd name="T8" fmla="*/ 149 w 913"/>
                  <a:gd name="T9" fmla="*/ 90 h 222"/>
                  <a:gd name="T10" fmla="*/ 203 w 913"/>
                  <a:gd name="T11" fmla="*/ 98 h 222"/>
                  <a:gd name="T12" fmla="*/ 268 w 913"/>
                  <a:gd name="T13" fmla="*/ 106 h 222"/>
                  <a:gd name="T14" fmla="*/ 338 w 913"/>
                  <a:gd name="T15" fmla="*/ 111 h 222"/>
                  <a:gd name="T16" fmla="*/ 401 w 913"/>
                  <a:gd name="T17" fmla="*/ 111 h 222"/>
                  <a:gd name="T18" fmla="*/ 432 w 913"/>
                  <a:gd name="T19" fmla="*/ 103 h 222"/>
                  <a:gd name="T20" fmla="*/ 456 w 913"/>
                  <a:gd name="T21" fmla="*/ 97 h 222"/>
                  <a:gd name="T22" fmla="*/ 456 w 913"/>
                  <a:gd name="T23" fmla="*/ 80 h 222"/>
                  <a:gd name="T24" fmla="*/ 454 w 913"/>
                  <a:gd name="T25" fmla="*/ 70 h 222"/>
                  <a:gd name="T26" fmla="*/ 446 w 913"/>
                  <a:gd name="T27" fmla="*/ 61 h 222"/>
                  <a:gd name="T28" fmla="*/ 436 w 913"/>
                  <a:gd name="T29" fmla="*/ 53 h 222"/>
                  <a:gd name="T30" fmla="*/ 423 w 913"/>
                  <a:gd name="T31" fmla="*/ 46 h 222"/>
                  <a:gd name="T32" fmla="*/ 401 w 913"/>
                  <a:gd name="T33" fmla="*/ 36 h 222"/>
                  <a:gd name="T34" fmla="*/ 377 w 913"/>
                  <a:gd name="T35" fmla="*/ 27 h 222"/>
                  <a:gd name="T36" fmla="*/ 352 w 913"/>
                  <a:gd name="T37" fmla="*/ 20 h 222"/>
                  <a:gd name="T38" fmla="*/ 325 w 913"/>
                  <a:gd name="T39" fmla="*/ 13 h 222"/>
                  <a:gd name="T40" fmla="*/ 233 w 913"/>
                  <a:gd name="T41" fmla="*/ 0 h 222"/>
                  <a:gd name="T42" fmla="*/ 0 w 913"/>
                  <a:gd name="T43" fmla="*/ 22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22" name="Freeform 74"/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241 w 852"/>
                <a:gd name="T1" fmla="*/ 0 h 1411"/>
                <a:gd name="T2" fmla="*/ 334 w 852"/>
                <a:gd name="T3" fmla="*/ 223 h 1411"/>
                <a:gd name="T4" fmla="*/ 341 w 852"/>
                <a:gd name="T5" fmla="*/ 240 h 1411"/>
                <a:gd name="T6" fmla="*/ 348 w 852"/>
                <a:gd name="T7" fmla="*/ 260 h 1411"/>
                <a:gd name="T8" fmla="*/ 352 w 852"/>
                <a:gd name="T9" fmla="*/ 289 h 1411"/>
                <a:gd name="T10" fmla="*/ 348 w 852"/>
                <a:gd name="T11" fmla="*/ 314 h 1411"/>
                <a:gd name="T12" fmla="*/ 316 w 852"/>
                <a:gd name="T13" fmla="*/ 407 h 1411"/>
                <a:gd name="T14" fmla="*/ 304 w 852"/>
                <a:gd name="T15" fmla="*/ 435 h 1411"/>
                <a:gd name="T16" fmla="*/ 298 w 852"/>
                <a:gd name="T17" fmla="*/ 464 h 1411"/>
                <a:gd name="T18" fmla="*/ 312 w 852"/>
                <a:gd name="T19" fmla="*/ 481 h 1411"/>
                <a:gd name="T20" fmla="*/ 314 w 852"/>
                <a:gd name="T21" fmla="*/ 495 h 1411"/>
                <a:gd name="T22" fmla="*/ 300 w 852"/>
                <a:gd name="T23" fmla="*/ 507 h 1411"/>
                <a:gd name="T24" fmla="*/ 285 w 852"/>
                <a:gd name="T25" fmla="*/ 525 h 1411"/>
                <a:gd name="T26" fmla="*/ 300 w 852"/>
                <a:gd name="T27" fmla="*/ 540 h 1411"/>
                <a:gd name="T28" fmla="*/ 316 w 852"/>
                <a:gd name="T29" fmla="*/ 568 h 1411"/>
                <a:gd name="T30" fmla="*/ 65 w 852"/>
                <a:gd name="T31" fmla="*/ 564 h 1411"/>
                <a:gd name="T32" fmla="*/ 54 w 852"/>
                <a:gd name="T33" fmla="*/ 503 h 1411"/>
                <a:gd name="T34" fmla="*/ 63 w 852"/>
                <a:gd name="T35" fmla="*/ 451 h 1411"/>
                <a:gd name="T36" fmla="*/ 85 w 852"/>
                <a:gd name="T37" fmla="*/ 403 h 1411"/>
                <a:gd name="T38" fmla="*/ 99 w 852"/>
                <a:gd name="T39" fmla="*/ 376 h 1411"/>
                <a:gd name="T40" fmla="*/ 160 w 852"/>
                <a:gd name="T41" fmla="*/ 297 h 1411"/>
                <a:gd name="T42" fmla="*/ 142 w 852"/>
                <a:gd name="T43" fmla="*/ 258 h 1411"/>
                <a:gd name="T44" fmla="*/ 0 w 852"/>
                <a:gd name="T45" fmla="*/ 6 h 1411"/>
                <a:gd name="T46" fmla="*/ 241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Freeform 75"/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22 h 1565"/>
                <a:gd name="T2" fmla="*/ 32 w 982"/>
                <a:gd name="T3" fmla="*/ 129 h 1565"/>
                <a:gd name="T4" fmla="*/ 41 w 982"/>
                <a:gd name="T5" fmla="*/ 156 h 1565"/>
                <a:gd name="T6" fmla="*/ 51 w 982"/>
                <a:gd name="T7" fmla="*/ 179 h 1565"/>
                <a:gd name="T8" fmla="*/ 61 w 982"/>
                <a:gd name="T9" fmla="*/ 200 h 1565"/>
                <a:gd name="T10" fmla="*/ 75 w 982"/>
                <a:gd name="T11" fmla="*/ 225 h 1565"/>
                <a:gd name="T12" fmla="*/ 87 w 982"/>
                <a:gd name="T13" fmla="*/ 242 h 1565"/>
                <a:gd name="T14" fmla="*/ 98 w 982"/>
                <a:gd name="T15" fmla="*/ 256 h 1565"/>
                <a:gd name="T16" fmla="*/ 120 w 982"/>
                <a:gd name="T17" fmla="*/ 279 h 1565"/>
                <a:gd name="T18" fmla="*/ 143 w 982"/>
                <a:gd name="T19" fmla="*/ 304 h 1565"/>
                <a:gd name="T20" fmla="*/ 161 w 982"/>
                <a:gd name="T21" fmla="*/ 314 h 1565"/>
                <a:gd name="T22" fmla="*/ 139 w 982"/>
                <a:gd name="T23" fmla="*/ 328 h 1565"/>
                <a:gd name="T24" fmla="*/ 156 w 982"/>
                <a:gd name="T25" fmla="*/ 358 h 1565"/>
                <a:gd name="T26" fmla="*/ 120 w 982"/>
                <a:gd name="T27" fmla="*/ 406 h 1565"/>
                <a:gd name="T28" fmla="*/ 93 w 982"/>
                <a:gd name="T29" fmla="*/ 431 h 1565"/>
                <a:gd name="T30" fmla="*/ 82 w 982"/>
                <a:gd name="T31" fmla="*/ 442 h 1565"/>
                <a:gd name="T32" fmla="*/ 73 w 982"/>
                <a:gd name="T33" fmla="*/ 457 h 1565"/>
                <a:gd name="T34" fmla="*/ 64 w 982"/>
                <a:gd name="T35" fmla="*/ 472 h 1565"/>
                <a:gd name="T36" fmla="*/ 58 w 982"/>
                <a:gd name="T37" fmla="*/ 485 h 1565"/>
                <a:gd name="T38" fmla="*/ 52 w 982"/>
                <a:gd name="T39" fmla="*/ 497 h 1565"/>
                <a:gd name="T40" fmla="*/ 47 w 982"/>
                <a:gd name="T41" fmla="*/ 512 h 1565"/>
                <a:gd name="T42" fmla="*/ 42 w 982"/>
                <a:gd name="T43" fmla="*/ 533 h 1565"/>
                <a:gd name="T44" fmla="*/ 40 w 982"/>
                <a:gd name="T45" fmla="*/ 558 h 1565"/>
                <a:gd name="T46" fmla="*/ 40 w 982"/>
                <a:gd name="T47" fmla="*/ 585 h 1565"/>
                <a:gd name="T48" fmla="*/ 41 w 982"/>
                <a:gd name="T49" fmla="*/ 629 h 1565"/>
                <a:gd name="T50" fmla="*/ 310 w 982"/>
                <a:gd name="T51" fmla="*/ 617 h 1565"/>
                <a:gd name="T52" fmla="*/ 295 w 982"/>
                <a:gd name="T53" fmla="*/ 601 h 1565"/>
                <a:gd name="T54" fmla="*/ 292 w 982"/>
                <a:gd name="T55" fmla="*/ 588 h 1565"/>
                <a:gd name="T56" fmla="*/ 291 w 982"/>
                <a:gd name="T57" fmla="*/ 580 h 1565"/>
                <a:gd name="T58" fmla="*/ 301 w 982"/>
                <a:gd name="T59" fmla="*/ 542 h 1565"/>
                <a:gd name="T60" fmla="*/ 273 w 982"/>
                <a:gd name="T61" fmla="*/ 540 h 1565"/>
                <a:gd name="T62" fmla="*/ 305 w 982"/>
                <a:gd name="T63" fmla="*/ 516 h 1565"/>
                <a:gd name="T64" fmla="*/ 394 w 982"/>
                <a:gd name="T65" fmla="*/ 389 h 1565"/>
                <a:gd name="T66" fmla="*/ 400 w 982"/>
                <a:gd name="T67" fmla="*/ 376 h 1565"/>
                <a:gd name="T68" fmla="*/ 404 w 982"/>
                <a:gd name="T69" fmla="*/ 362 h 1565"/>
                <a:gd name="T70" fmla="*/ 406 w 982"/>
                <a:gd name="T71" fmla="*/ 348 h 1565"/>
                <a:gd name="T72" fmla="*/ 406 w 982"/>
                <a:gd name="T73" fmla="*/ 332 h 1565"/>
                <a:gd name="T74" fmla="*/ 403 w 982"/>
                <a:gd name="T75" fmla="*/ 318 h 1565"/>
                <a:gd name="T76" fmla="*/ 400 w 982"/>
                <a:gd name="T77" fmla="*/ 304 h 1565"/>
                <a:gd name="T78" fmla="*/ 390 w 982"/>
                <a:gd name="T79" fmla="*/ 283 h 1565"/>
                <a:gd name="T80" fmla="*/ 345 w 982"/>
                <a:gd name="T81" fmla="*/ 188 h 1565"/>
                <a:gd name="T82" fmla="*/ 262 w 982"/>
                <a:gd name="T83" fmla="*/ 0 h 1565"/>
                <a:gd name="T84" fmla="*/ 0 w 982"/>
                <a:gd name="T85" fmla="*/ 22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Freeform 76"/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105 w 357"/>
                <a:gd name="T1" fmla="*/ 33 h 1222"/>
                <a:gd name="T2" fmla="*/ 114 w 357"/>
                <a:gd name="T3" fmla="*/ 45 h 1222"/>
                <a:gd name="T4" fmla="*/ 124 w 357"/>
                <a:gd name="T5" fmla="*/ 61 h 1222"/>
                <a:gd name="T6" fmla="*/ 132 w 357"/>
                <a:gd name="T7" fmla="*/ 79 h 1222"/>
                <a:gd name="T8" fmla="*/ 139 w 357"/>
                <a:gd name="T9" fmla="*/ 99 h 1222"/>
                <a:gd name="T10" fmla="*/ 144 w 357"/>
                <a:gd name="T11" fmla="*/ 119 h 1222"/>
                <a:gd name="T12" fmla="*/ 146 w 357"/>
                <a:gd name="T13" fmla="*/ 141 h 1222"/>
                <a:gd name="T14" fmla="*/ 147 w 357"/>
                <a:gd name="T15" fmla="*/ 162 h 1222"/>
                <a:gd name="T16" fmla="*/ 146 w 357"/>
                <a:gd name="T17" fmla="*/ 198 h 1222"/>
                <a:gd name="T18" fmla="*/ 143 w 357"/>
                <a:gd name="T19" fmla="*/ 224 h 1222"/>
                <a:gd name="T20" fmla="*/ 137 w 357"/>
                <a:gd name="T21" fmla="*/ 256 h 1222"/>
                <a:gd name="T22" fmla="*/ 132 w 357"/>
                <a:gd name="T23" fmla="*/ 275 h 1222"/>
                <a:gd name="T24" fmla="*/ 126 w 357"/>
                <a:gd name="T25" fmla="*/ 304 h 1222"/>
                <a:gd name="T26" fmla="*/ 119 w 357"/>
                <a:gd name="T27" fmla="*/ 329 h 1222"/>
                <a:gd name="T28" fmla="*/ 112 w 357"/>
                <a:gd name="T29" fmla="*/ 348 h 1222"/>
                <a:gd name="T30" fmla="*/ 104 w 357"/>
                <a:gd name="T31" fmla="*/ 366 h 1222"/>
                <a:gd name="T32" fmla="*/ 96 w 357"/>
                <a:gd name="T33" fmla="*/ 385 h 1222"/>
                <a:gd name="T34" fmla="*/ 86 w 357"/>
                <a:gd name="T35" fmla="*/ 401 h 1222"/>
                <a:gd name="T36" fmla="*/ 76 w 357"/>
                <a:gd name="T37" fmla="*/ 419 h 1222"/>
                <a:gd name="T38" fmla="*/ 65 w 357"/>
                <a:gd name="T39" fmla="*/ 433 h 1222"/>
                <a:gd name="T40" fmla="*/ 54 w 357"/>
                <a:gd name="T41" fmla="*/ 447 h 1222"/>
                <a:gd name="T42" fmla="*/ 40 w 357"/>
                <a:gd name="T43" fmla="*/ 462 h 1222"/>
                <a:gd name="T44" fmla="*/ 26 w 357"/>
                <a:gd name="T45" fmla="*/ 473 h 1222"/>
                <a:gd name="T46" fmla="*/ 0 w 357"/>
                <a:gd name="T47" fmla="*/ 492 h 1222"/>
                <a:gd name="T48" fmla="*/ 0 w 357"/>
                <a:gd name="T49" fmla="*/ 0 h 1222"/>
                <a:gd name="T50" fmla="*/ 86 w 357"/>
                <a:gd name="T51" fmla="*/ 6 h 1222"/>
                <a:gd name="T52" fmla="*/ 105 w 357"/>
                <a:gd name="T53" fmla="*/ 33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25" name="Group 77"/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3352" name="Freeform 78"/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19 w 163"/>
                  <a:gd name="T3" fmla="*/ 10 h 1188"/>
                  <a:gd name="T4" fmla="*/ 32 w 163"/>
                  <a:gd name="T5" fmla="*/ 29 h 1188"/>
                  <a:gd name="T6" fmla="*/ 40 w 163"/>
                  <a:gd name="T7" fmla="*/ 41 h 1188"/>
                  <a:gd name="T8" fmla="*/ 46 w 163"/>
                  <a:gd name="T9" fmla="*/ 51 h 1188"/>
                  <a:gd name="T10" fmla="*/ 54 w 163"/>
                  <a:gd name="T11" fmla="*/ 66 h 1188"/>
                  <a:gd name="T12" fmla="*/ 61 w 163"/>
                  <a:gd name="T13" fmla="*/ 85 h 1188"/>
                  <a:gd name="T14" fmla="*/ 68 w 163"/>
                  <a:gd name="T15" fmla="*/ 107 h 1188"/>
                  <a:gd name="T16" fmla="*/ 75 w 163"/>
                  <a:gd name="T17" fmla="*/ 136 h 1188"/>
                  <a:gd name="T18" fmla="*/ 78 w 163"/>
                  <a:gd name="T19" fmla="*/ 158 h 1188"/>
                  <a:gd name="T20" fmla="*/ 81 w 163"/>
                  <a:gd name="T21" fmla="*/ 185 h 1188"/>
                  <a:gd name="T22" fmla="*/ 80 w 163"/>
                  <a:gd name="T23" fmla="*/ 219 h 1188"/>
                  <a:gd name="T24" fmla="*/ 77 w 163"/>
                  <a:gd name="T25" fmla="*/ 270 h 1188"/>
                  <a:gd name="T26" fmla="*/ 71 w 163"/>
                  <a:gd name="T27" fmla="*/ 315 h 1188"/>
                  <a:gd name="T28" fmla="*/ 46 w 163"/>
                  <a:gd name="T29" fmla="*/ 534 h 1188"/>
                  <a:gd name="T30" fmla="*/ 22 w 163"/>
                  <a:gd name="T31" fmla="*/ 594 h 1188"/>
                  <a:gd name="T32" fmla="*/ 6 w 163"/>
                  <a:gd name="T33" fmla="*/ 512 h 1188"/>
                  <a:gd name="T34" fmla="*/ 16 w 163"/>
                  <a:gd name="T35" fmla="*/ 426 h 1188"/>
                  <a:gd name="T36" fmla="*/ 24 w 163"/>
                  <a:gd name="T37" fmla="*/ 368 h 1188"/>
                  <a:gd name="T38" fmla="*/ 28 w 163"/>
                  <a:gd name="T39" fmla="*/ 323 h 1188"/>
                  <a:gd name="T40" fmla="*/ 32 w 163"/>
                  <a:gd name="T41" fmla="*/ 277 h 1188"/>
                  <a:gd name="T42" fmla="*/ 35 w 163"/>
                  <a:gd name="T43" fmla="*/ 230 h 1188"/>
                  <a:gd name="T44" fmla="*/ 36 w 163"/>
                  <a:gd name="T45" fmla="*/ 203 h 1188"/>
                  <a:gd name="T46" fmla="*/ 35 w 163"/>
                  <a:gd name="T47" fmla="*/ 179 h 1188"/>
                  <a:gd name="T48" fmla="*/ 32 w 163"/>
                  <a:gd name="T49" fmla="*/ 155 h 1188"/>
                  <a:gd name="T50" fmla="*/ 26 w 163"/>
                  <a:gd name="T51" fmla="*/ 108 h 1188"/>
                  <a:gd name="T52" fmla="*/ 24 w 163"/>
                  <a:gd name="T53" fmla="*/ 91 h 1188"/>
                  <a:gd name="T54" fmla="*/ 20 w 163"/>
                  <a:gd name="T55" fmla="*/ 72 h 1188"/>
                  <a:gd name="T56" fmla="*/ 17 w 163"/>
                  <a:gd name="T57" fmla="*/ 53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3" name="Arc 79"/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27 w 22307"/>
                  <a:gd name="T3" fmla="*/ 58 h 29828"/>
                  <a:gd name="T4" fmla="*/ 1 w 22307"/>
                  <a:gd name="T5" fmla="*/ 42 h 298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26" name="Freeform 80"/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539 w 1684"/>
                <a:gd name="T1" fmla="*/ 0 h 1839"/>
                <a:gd name="T2" fmla="*/ 506 w 1684"/>
                <a:gd name="T3" fmla="*/ 5 h 1839"/>
                <a:gd name="T4" fmla="*/ 474 w 1684"/>
                <a:gd name="T5" fmla="*/ 18 h 1839"/>
                <a:gd name="T6" fmla="*/ 441 w 1684"/>
                <a:gd name="T7" fmla="*/ 41 h 1839"/>
                <a:gd name="T8" fmla="*/ 407 w 1684"/>
                <a:gd name="T9" fmla="*/ 75 h 1839"/>
                <a:gd name="T10" fmla="*/ 291 w 1684"/>
                <a:gd name="T11" fmla="*/ 206 h 1839"/>
                <a:gd name="T12" fmla="*/ 184 w 1684"/>
                <a:gd name="T13" fmla="*/ 297 h 1839"/>
                <a:gd name="T14" fmla="*/ 60 w 1684"/>
                <a:gd name="T15" fmla="*/ 383 h 1839"/>
                <a:gd name="T16" fmla="*/ 0 w 1684"/>
                <a:gd name="T17" fmla="*/ 463 h 1839"/>
                <a:gd name="T18" fmla="*/ 4 w 1684"/>
                <a:gd name="T19" fmla="*/ 532 h 1839"/>
                <a:gd name="T20" fmla="*/ 14 w 1684"/>
                <a:gd name="T21" fmla="*/ 584 h 1839"/>
                <a:gd name="T22" fmla="*/ 31 w 1684"/>
                <a:gd name="T23" fmla="*/ 625 h 1839"/>
                <a:gd name="T24" fmla="*/ 59 w 1684"/>
                <a:gd name="T25" fmla="*/ 665 h 1839"/>
                <a:gd name="T26" fmla="*/ 97 w 1684"/>
                <a:gd name="T27" fmla="*/ 693 h 1839"/>
                <a:gd name="T28" fmla="*/ 148 w 1684"/>
                <a:gd name="T29" fmla="*/ 717 h 1839"/>
                <a:gd name="T30" fmla="*/ 209 w 1684"/>
                <a:gd name="T31" fmla="*/ 734 h 1839"/>
                <a:gd name="T32" fmla="*/ 268 w 1684"/>
                <a:gd name="T33" fmla="*/ 740 h 1839"/>
                <a:gd name="T34" fmla="*/ 323 w 1684"/>
                <a:gd name="T35" fmla="*/ 735 h 1839"/>
                <a:gd name="T36" fmla="*/ 372 w 1684"/>
                <a:gd name="T37" fmla="*/ 724 h 1839"/>
                <a:gd name="T38" fmla="*/ 470 w 1684"/>
                <a:gd name="T39" fmla="*/ 684 h 1839"/>
                <a:gd name="T40" fmla="*/ 590 w 1684"/>
                <a:gd name="T41" fmla="*/ 616 h 1839"/>
                <a:gd name="T42" fmla="*/ 627 w 1684"/>
                <a:gd name="T43" fmla="*/ 575 h 1839"/>
                <a:gd name="T44" fmla="*/ 663 w 1684"/>
                <a:gd name="T45" fmla="*/ 513 h 1839"/>
                <a:gd name="T46" fmla="*/ 684 w 1684"/>
                <a:gd name="T47" fmla="*/ 457 h 1839"/>
                <a:gd name="T48" fmla="*/ 693 w 1684"/>
                <a:gd name="T49" fmla="*/ 400 h 1839"/>
                <a:gd name="T50" fmla="*/ 694 w 1684"/>
                <a:gd name="T51" fmla="*/ 346 h 1839"/>
                <a:gd name="T52" fmla="*/ 692 w 1684"/>
                <a:gd name="T53" fmla="*/ 283 h 1839"/>
                <a:gd name="T54" fmla="*/ 686 w 1684"/>
                <a:gd name="T55" fmla="*/ 229 h 1839"/>
                <a:gd name="T56" fmla="*/ 679 w 1684"/>
                <a:gd name="T57" fmla="*/ 189 h 1839"/>
                <a:gd name="T58" fmla="*/ 668 w 1684"/>
                <a:gd name="T59" fmla="*/ 157 h 1839"/>
                <a:gd name="T60" fmla="*/ 647 w 1684"/>
                <a:gd name="T61" fmla="*/ 124 h 1839"/>
                <a:gd name="T62" fmla="*/ 625 w 1684"/>
                <a:gd name="T63" fmla="*/ 92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Freeform 81"/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28 w 360"/>
                <a:gd name="T3" fmla="*/ 72 h 1515"/>
                <a:gd name="T4" fmla="*/ 48 w 360"/>
                <a:gd name="T5" fmla="*/ 133 h 1515"/>
                <a:gd name="T6" fmla="*/ 55 w 360"/>
                <a:gd name="T7" fmla="*/ 172 h 1515"/>
                <a:gd name="T8" fmla="*/ 100 w 360"/>
                <a:gd name="T9" fmla="*/ 164 h 1515"/>
                <a:gd name="T10" fmla="*/ 73 w 360"/>
                <a:gd name="T11" fmla="*/ 229 h 1515"/>
                <a:gd name="T12" fmla="*/ 88 w 360"/>
                <a:gd name="T13" fmla="*/ 240 h 1515"/>
                <a:gd name="T14" fmla="*/ 99 w 360"/>
                <a:gd name="T15" fmla="*/ 256 h 1515"/>
                <a:gd name="T16" fmla="*/ 106 w 360"/>
                <a:gd name="T17" fmla="*/ 278 h 1515"/>
                <a:gd name="T18" fmla="*/ 110 w 360"/>
                <a:gd name="T19" fmla="*/ 316 h 1515"/>
                <a:gd name="T20" fmla="*/ 113 w 360"/>
                <a:gd name="T21" fmla="*/ 363 h 1515"/>
                <a:gd name="T22" fmla="*/ 113 w 360"/>
                <a:gd name="T23" fmla="*/ 384 h 1515"/>
                <a:gd name="T24" fmla="*/ 113 w 360"/>
                <a:gd name="T25" fmla="*/ 408 h 1515"/>
                <a:gd name="T26" fmla="*/ 111 w 360"/>
                <a:gd name="T27" fmla="*/ 430 h 1515"/>
                <a:gd name="T28" fmla="*/ 106 w 360"/>
                <a:gd name="T29" fmla="*/ 466 h 1515"/>
                <a:gd name="T30" fmla="*/ 104 w 360"/>
                <a:gd name="T31" fmla="*/ 484 h 1515"/>
                <a:gd name="T32" fmla="*/ 99 w 360"/>
                <a:gd name="T33" fmla="*/ 503 h 1515"/>
                <a:gd name="T34" fmla="*/ 95 w 360"/>
                <a:gd name="T35" fmla="*/ 517 h 1515"/>
                <a:gd name="T36" fmla="*/ 88 w 360"/>
                <a:gd name="T37" fmla="*/ 536 h 1515"/>
                <a:gd name="T38" fmla="*/ 83 w 360"/>
                <a:gd name="T39" fmla="*/ 548 h 1515"/>
                <a:gd name="T40" fmla="*/ 76 w 360"/>
                <a:gd name="T41" fmla="*/ 562 h 1515"/>
                <a:gd name="T42" fmla="*/ 68 w 360"/>
                <a:gd name="T43" fmla="*/ 576 h 1515"/>
                <a:gd name="T44" fmla="*/ 59 w 360"/>
                <a:gd name="T45" fmla="*/ 588 h 1515"/>
                <a:gd name="T46" fmla="*/ 42 w 360"/>
                <a:gd name="T47" fmla="*/ 609 h 1515"/>
                <a:gd name="T48" fmla="*/ 62 w 360"/>
                <a:gd name="T49" fmla="*/ 595 h 1515"/>
                <a:gd name="T50" fmla="*/ 76 w 360"/>
                <a:gd name="T51" fmla="*/ 578 h 1515"/>
                <a:gd name="T52" fmla="*/ 88 w 360"/>
                <a:gd name="T53" fmla="*/ 563 h 1515"/>
                <a:gd name="T54" fmla="*/ 98 w 360"/>
                <a:gd name="T55" fmla="*/ 548 h 1515"/>
                <a:gd name="T56" fmla="*/ 107 w 360"/>
                <a:gd name="T57" fmla="*/ 532 h 1515"/>
                <a:gd name="T58" fmla="*/ 116 w 360"/>
                <a:gd name="T59" fmla="*/ 513 h 1515"/>
                <a:gd name="T60" fmla="*/ 125 w 360"/>
                <a:gd name="T61" fmla="*/ 492 h 1515"/>
                <a:gd name="T62" fmla="*/ 131 w 360"/>
                <a:gd name="T63" fmla="*/ 476 h 1515"/>
                <a:gd name="T64" fmla="*/ 137 w 360"/>
                <a:gd name="T65" fmla="*/ 455 h 1515"/>
                <a:gd name="T66" fmla="*/ 141 w 360"/>
                <a:gd name="T67" fmla="*/ 436 h 1515"/>
                <a:gd name="T68" fmla="*/ 145 w 360"/>
                <a:gd name="T69" fmla="*/ 409 h 1515"/>
                <a:gd name="T70" fmla="*/ 147 w 360"/>
                <a:gd name="T71" fmla="*/ 379 h 1515"/>
                <a:gd name="T72" fmla="*/ 148 w 360"/>
                <a:gd name="T73" fmla="*/ 344 h 1515"/>
                <a:gd name="T74" fmla="*/ 146 w 360"/>
                <a:gd name="T75" fmla="*/ 313 h 1515"/>
                <a:gd name="T76" fmla="*/ 146 w 360"/>
                <a:gd name="T77" fmla="*/ 295 h 1515"/>
                <a:gd name="T78" fmla="*/ 143 w 360"/>
                <a:gd name="T79" fmla="*/ 262 h 1515"/>
                <a:gd name="T80" fmla="*/ 142 w 360"/>
                <a:gd name="T81" fmla="*/ 242 h 1515"/>
                <a:gd name="T82" fmla="*/ 139 w 360"/>
                <a:gd name="T83" fmla="*/ 221 h 1515"/>
                <a:gd name="T84" fmla="*/ 137 w 360"/>
                <a:gd name="T85" fmla="*/ 206 h 1515"/>
                <a:gd name="T86" fmla="*/ 134 w 360"/>
                <a:gd name="T87" fmla="*/ 189 h 1515"/>
                <a:gd name="T88" fmla="*/ 126 w 360"/>
                <a:gd name="T89" fmla="*/ 168 h 1515"/>
                <a:gd name="T90" fmla="*/ 118 w 360"/>
                <a:gd name="T91" fmla="*/ 152 h 1515"/>
                <a:gd name="T92" fmla="*/ 109 w 360"/>
                <a:gd name="T93" fmla="*/ 138 h 1515"/>
                <a:gd name="T94" fmla="*/ 97 w 360"/>
                <a:gd name="T95" fmla="*/ 121 h 1515"/>
                <a:gd name="T96" fmla="*/ 76 w 360"/>
                <a:gd name="T97" fmla="*/ 94 h 1515"/>
                <a:gd name="T98" fmla="*/ 60 w 360"/>
                <a:gd name="T99" fmla="*/ 73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28" name="Group 82"/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3337" name="Group 83"/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3347" name="Group 84"/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3349" name="Freeform 85"/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343 w 1032"/>
                      <a:gd name="T1" fmla="*/ 14 h 1488"/>
                      <a:gd name="T2" fmla="*/ 285 w 1032"/>
                      <a:gd name="T3" fmla="*/ 6 h 1488"/>
                      <a:gd name="T4" fmla="*/ 210 w 1032"/>
                      <a:gd name="T5" fmla="*/ 0 h 1488"/>
                      <a:gd name="T6" fmla="*/ 141 w 1032"/>
                      <a:gd name="T7" fmla="*/ 13 h 1488"/>
                      <a:gd name="T8" fmla="*/ 58 w 1032"/>
                      <a:gd name="T9" fmla="*/ 43 h 1488"/>
                      <a:gd name="T10" fmla="*/ 44 w 1032"/>
                      <a:gd name="T11" fmla="*/ 80 h 1488"/>
                      <a:gd name="T12" fmla="*/ 49 w 1032"/>
                      <a:gd name="T13" fmla="*/ 110 h 1488"/>
                      <a:gd name="T14" fmla="*/ 39 w 1032"/>
                      <a:gd name="T15" fmla="*/ 140 h 1488"/>
                      <a:gd name="T16" fmla="*/ 27 w 1032"/>
                      <a:gd name="T17" fmla="*/ 191 h 1488"/>
                      <a:gd name="T18" fmla="*/ 11 w 1032"/>
                      <a:gd name="T19" fmla="*/ 214 h 1488"/>
                      <a:gd name="T20" fmla="*/ 25 w 1032"/>
                      <a:gd name="T21" fmla="*/ 230 h 1488"/>
                      <a:gd name="T22" fmla="*/ 37 w 1032"/>
                      <a:gd name="T23" fmla="*/ 256 h 1488"/>
                      <a:gd name="T24" fmla="*/ 17 w 1032"/>
                      <a:gd name="T25" fmla="*/ 276 h 1488"/>
                      <a:gd name="T26" fmla="*/ 8 w 1032"/>
                      <a:gd name="T27" fmla="*/ 297 h 1488"/>
                      <a:gd name="T28" fmla="*/ 8 w 1032"/>
                      <a:gd name="T29" fmla="*/ 323 h 1488"/>
                      <a:gd name="T30" fmla="*/ 18 w 1032"/>
                      <a:gd name="T31" fmla="*/ 349 h 1488"/>
                      <a:gd name="T32" fmla="*/ 41 w 1032"/>
                      <a:gd name="T33" fmla="*/ 371 h 1488"/>
                      <a:gd name="T34" fmla="*/ 63 w 1032"/>
                      <a:gd name="T35" fmla="*/ 388 h 1488"/>
                      <a:gd name="T36" fmla="*/ 101 w 1032"/>
                      <a:gd name="T37" fmla="*/ 436 h 1488"/>
                      <a:gd name="T38" fmla="*/ 100 w 1032"/>
                      <a:gd name="T39" fmla="*/ 496 h 1488"/>
                      <a:gd name="T40" fmla="*/ 63 w 1032"/>
                      <a:gd name="T41" fmla="*/ 572 h 1488"/>
                      <a:gd name="T42" fmla="*/ 258 w 1032"/>
                      <a:gd name="T43" fmla="*/ 684 h 1488"/>
                      <a:gd name="T44" fmla="*/ 302 w 1032"/>
                      <a:gd name="T45" fmla="*/ 646 h 1488"/>
                      <a:gd name="T46" fmla="*/ 355 w 1032"/>
                      <a:gd name="T47" fmla="*/ 625 h 1488"/>
                      <a:gd name="T48" fmla="*/ 406 w 1032"/>
                      <a:gd name="T49" fmla="*/ 602 h 1488"/>
                      <a:gd name="T50" fmla="*/ 430 w 1032"/>
                      <a:gd name="T51" fmla="*/ 573 h 1488"/>
                      <a:gd name="T52" fmla="*/ 444 w 1032"/>
                      <a:gd name="T53" fmla="*/ 536 h 1488"/>
                      <a:gd name="T54" fmla="*/ 451 w 1032"/>
                      <a:gd name="T55" fmla="*/ 495 h 1488"/>
                      <a:gd name="T56" fmla="*/ 454 w 1032"/>
                      <a:gd name="T57" fmla="*/ 423 h 1488"/>
                      <a:gd name="T58" fmla="*/ 473 w 1032"/>
                      <a:gd name="T59" fmla="*/ 419 h 1488"/>
                      <a:gd name="T60" fmla="*/ 498 w 1032"/>
                      <a:gd name="T61" fmla="*/ 404 h 1488"/>
                      <a:gd name="T62" fmla="*/ 513 w 1032"/>
                      <a:gd name="T63" fmla="*/ 380 h 1488"/>
                      <a:gd name="T64" fmla="*/ 514 w 1032"/>
                      <a:gd name="T65" fmla="*/ 346 h 1488"/>
                      <a:gd name="T66" fmla="*/ 500 w 1032"/>
                      <a:gd name="T67" fmla="*/ 313 h 1488"/>
                      <a:gd name="T68" fmla="*/ 465 w 1032"/>
                      <a:gd name="T69" fmla="*/ 260 h 1488"/>
                      <a:gd name="T70" fmla="*/ 460 w 1032"/>
                      <a:gd name="T71" fmla="*/ 224 h 1488"/>
                      <a:gd name="T72" fmla="*/ 452 w 1032"/>
                      <a:gd name="T73" fmla="*/ 142 h 1488"/>
                      <a:gd name="T74" fmla="*/ 432 w 1032"/>
                      <a:gd name="T75" fmla="*/ 88 h 1488"/>
                      <a:gd name="T76" fmla="*/ 405 w 1032"/>
                      <a:gd name="T77" fmla="*/ 51 h 1488"/>
                      <a:gd name="T78" fmla="*/ 372 w 1032"/>
                      <a:gd name="T79" fmla="*/ 27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0" name="Freeform 86"/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80 w 162"/>
                      <a:gd name="T1" fmla="*/ 4 h 28"/>
                      <a:gd name="T2" fmla="*/ 56 w 162"/>
                      <a:gd name="T3" fmla="*/ 0 h 28"/>
                      <a:gd name="T4" fmla="*/ 35 w 162"/>
                      <a:gd name="T5" fmla="*/ 0 h 28"/>
                      <a:gd name="T6" fmla="*/ 21 w 162"/>
                      <a:gd name="T7" fmla="*/ 3 h 28"/>
                      <a:gd name="T8" fmla="*/ 7 w 162"/>
                      <a:gd name="T9" fmla="*/ 9 h 28"/>
                      <a:gd name="T10" fmla="*/ 0 w 162"/>
                      <a:gd name="T11" fmla="*/ 14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1" name="Arc 87"/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55 h 21966"/>
                      <a:gd name="T2" fmla="*/ 38 w 21600"/>
                      <a:gd name="T3" fmla="*/ 0 h 21966"/>
                      <a:gd name="T4" fmla="*/ 38 w 21600"/>
                      <a:gd name="T5" fmla="*/ 54 h 2196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48" name="Freeform 88"/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341 w 775"/>
                    <a:gd name="T1" fmla="*/ 14 h 646"/>
                    <a:gd name="T2" fmla="*/ 284 w 775"/>
                    <a:gd name="T3" fmla="*/ 6 h 646"/>
                    <a:gd name="T4" fmla="*/ 208 w 775"/>
                    <a:gd name="T5" fmla="*/ 0 h 646"/>
                    <a:gd name="T6" fmla="*/ 140 w 775"/>
                    <a:gd name="T7" fmla="*/ 13 h 646"/>
                    <a:gd name="T8" fmla="*/ 57 w 775"/>
                    <a:gd name="T9" fmla="*/ 43 h 646"/>
                    <a:gd name="T10" fmla="*/ 43 w 775"/>
                    <a:gd name="T11" fmla="*/ 80 h 646"/>
                    <a:gd name="T12" fmla="*/ 49 w 775"/>
                    <a:gd name="T13" fmla="*/ 109 h 646"/>
                    <a:gd name="T14" fmla="*/ 38 w 775"/>
                    <a:gd name="T15" fmla="*/ 139 h 646"/>
                    <a:gd name="T16" fmla="*/ 27 w 775"/>
                    <a:gd name="T17" fmla="*/ 191 h 646"/>
                    <a:gd name="T18" fmla="*/ 10 w 775"/>
                    <a:gd name="T19" fmla="*/ 213 h 646"/>
                    <a:gd name="T20" fmla="*/ 24 w 775"/>
                    <a:gd name="T21" fmla="*/ 229 h 646"/>
                    <a:gd name="T22" fmla="*/ 55 w 775"/>
                    <a:gd name="T23" fmla="*/ 249 h 646"/>
                    <a:gd name="T24" fmla="*/ 82 w 775"/>
                    <a:gd name="T25" fmla="*/ 250 h 646"/>
                    <a:gd name="T26" fmla="*/ 100 w 775"/>
                    <a:gd name="T27" fmla="*/ 268 h 646"/>
                    <a:gd name="T28" fmla="*/ 108 w 775"/>
                    <a:gd name="T29" fmla="*/ 289 h 646"/>
                    <a:gd name="T30" fmla="*/ 124 w 775"/>
                    <a:gd name="T31" fmla="*/ 306 h 646"/>
                    <a:gd name="T32" fmla="*/ 134 w 775"/>
                    <a:gd name="T33" fmla="*/ 299 h 646"/>
                    <a:gd name="T34" fmla="*/ 145 w 775"/>
                    <a:gd name="T35" fmla="*/ 273 h 646"/>
                    <a:gd name="T36" fmla="*/ 173 w 775"/>
                    <a:gd name="T37" fmla="*/ 240 h 646"/>
                    <a:gd name="T38" fmla="*/ 186 w 775"/>
                    <a:gd name="T39" fmla="*/ 217 h 646"/>
                    <a:gd name="T40" fmla="*/ 215 w 775"/>
                    <a:gd name="T41" fmla="*/ 202 h 646"/>
                    <a:gd name="T42" fmla="*/ 226 w 775"/>
                    <a:gd name="T43" fmla="*/ 184 h 646"/>
                    <a:gd name="T44" fmla="*/ 228 w 775"/>
                    <a:gd name="T45" fmla="*/ 150 h 646"/>
                    <a:gd name="T46" fmla="*/ 213 w 775"/>
                    <a:gd name="T47" fmla="*/ 123 h 646"/>
                    <a:gd name="T48" fmla="*/ 204 w 775"/>
                    <a:gd name="T49" fmla="*/ 108 h 646"/>
                    <a:gd name="T50" fmla="*/ 200 w 775"/>
                    <a:gd name="T51" fmla="*/ 85 h 646"/>
                    <a:gd name="T52" fmla="*/ 216 w 775"/>
                    <a:gd name="T53" fmla="*/ 66 h 646"/>
                    <a:gd name="T54" fmla="*/ 240 w 775"/>
                    <a:gd name="T55" fmla="*/ 57 h 646"/>
                    <a:gd name="T56" fmla="*/ 246 w 775"/>
                    <a:gd name="T57" fmla="*/ 49 h 646"/>
                    <a:gd name="T58" fmla="*/ 252 w 775"/>
                    <a:gd name="T59" fmla="*/ 39 h 646"/>
                    <a:gd name="T60" fmla="*/ 275 w 775"/>
                    <a:gd name="T61" fmla="*/ 37 h 646"/>
                    <a:gd name="T62" fmla="*/ 299 w 775"/>
                    <a:gd name="T63" fmla="*/ 38 h 646"/>
                    <a:gd name="T64" fmla="*/ 326 w 775"/>
                    <a:gd name="T65" fmla="*/ 28 h 646"/>
                    <a:gd name="T66" fmla="*/ 358 w 775"/>
                    <a:gd name="T67" fmla="*/ 31 h 646"/>
                    <a:gd name="T68" fmla="*/ 370 w 775"/>
                    <a:gd name="T69" fmla="*/ 27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38" name="Freeform 89"/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149 w 438"/>
                  <a:gd name="T3" fmla="*/ 121 h 491"/>
                  <a:gd name="T4" fmla="*/ 180 w 438"/>
                  <a:gd name="T5" fmla="*/ 198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Freeform 90"/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150 w 363"/>
                  <a:gd name="T3" fmla="*/ 124 h 495"/>
                  <a:gd name="T4" fmla="*/ 115 w 363"/>
                  <a:gd name="T5" fmla="*/ 198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40" name="Group 91"/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3341" name="Freeform 92"/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94 w 187"/>
                    <a:gd name="T1" fmla="*/ 12 h 24"/>
                    <a:gd name="T2" fmla="*/ 82 w 187"/>
                    <a:gd name="T3" fmla="*/ 5 h 24"/>
                    <a:gd name="T4" fmla="*/ 70 w 187"/>
                    <a:gd name="T5" fmla="*/ 3 h 24"/>
                    <a:gd name="T6" fmla="*/ 45 w 187"/>
                    <a:gd name="T7" fmla="*/ 0 h 24"/>
                    <a:gd name="T8" fmla="*/ 22 w 187"/>
                    <a:gd name="T9" fmla="*/ 0 h 24"/>
                    <a:gd name="T10" fmla="*/ 0 w 187"/>
                    <a:gd name="T11" fmla="*/ 3 h 24"/>
                    <a:gd name="T12" fmla="*/ 51 w 187"/>
                    <a:gd name="T13" fmla="*/ 8 h 24"/>
                    <a:gd name="T14" fmla="*/ 94 w 187"/>
                    <a:gd name="T15" fmla="*/ 12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2" name="Oval 93"/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3" name="Line 94"/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3344" name="Group 95"/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3345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6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3329" name="Group 98"/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13331" name="Group 99"/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3335" name="Freeform 100"/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44 w 571"/>
                    <a:gd name="T1" fmla="*/ 33 h 510"/>
                    <a:gd name="T2" fmla="*/ 26 w 571"/>
                    <a:gd name="T3" fmla="*/ 66 h 510"/>
                    <a:gd name="T4" fmla="*/ 19 w 571"/>
                    <a:gd name="T5" fmla="*/ 78 h 510"/>
                    <a:gd name="T6" fmla="*/ 15 w 571"/>
                    <a:gd name="T7" fmla="*/ 93 h 510"/>
                    <a:gd name="T8" fmla="*/ 12 w 571"/>
                    <a:gd name="T9" fmla="*/ 114 h 510"/>
                    <a:gd name="T10" fmla="*/ 12 w 571"/>
                    <a:gd name="T11" fmla="*/ 133 h 510"/>
                    <a:gd name="T12" fmla="*/ 14 w 571"/>
                    <a:gd name="T13" fmla="*/ 152 h 510"/>
                    <a:gd name="T14" fmla="*/ 22 w 571"/>
                    <a:gd name="T15" fmla="*/ 169 h 510"/>
                    <a:gd name="T16" fmla="*/ 39 w 571"/>
                    <a:gd name="T17" fmla="*/ 182 h 510"/>
                    <a:gd name="T18" fmla="*/ 21 w 571"/>
                    <a:gd name="T19" fmla="*/ 171 h 510"/>
                    <a:gd name="T20" fmla="*/ 14 w 571"/>
                    <a:gd name="T21" fmla="*/ 170 h 510"/>
                    <a:gd name="T22" fmla="*/ 6 w 571"/>
                    <a:gd name="T23" fmla="*/ 174 h 510"/>
                    <a:gd name="T24" fmla="*/ 1 w 571"/>
                    <a:gd name="T25" fmla="*/ 179 h 510"/>
                    <a:gd name="T26" fmla="*/ 0 w 571"/>
                    <a:gd name="T27" fmla="*/ 188 h 510"/>
                    <a:gd name="T28" fmla="*/ 2 w 571"/>
                    <a:gd name="T29" fmla="*/ 195 h 510"/>
                    <a:gd name="T30" fmla="*/ 8 w 571"/>
                    <a:gd name="T31" fmla="*/ 203 h 510"/>
                    <a:gd name="T32" fmla="*/ 30 w 571"/>
                    <a:gd name="T33" fmla="*/ 219 h 510"/>
                    <a:gd name="T34" fmla="*/ 64 w 571"/>
                    <a:gd name="T35" fmla="*/ 232 h 510"/>
                    <a:gd name="T36" fmla="*/ 79 w 571"/>
                    <a:gd name="T37" fmla="*/ 236 h 510"/>
                    <a:gd name="T38" fmla="*/ 95 w 571"/>
                    <a:gd name="T39" fmla="*/ 239 h 510"/>
                    <a:gd name="T40" fmla="*/ 110 w 571"/>
                    <a:gd name="T41" fmla="*/ 239 h 510"/>
                    <a:gd name="T42" fmla="*/ 125 w 571"/>
                    <a:gd name="T43" fmla="*/ 244 h 510"/>
                    <a:gd name="T44" fmla="*/ 143 w 571"/>
                    <a:gd name="T45" fmla="*/ 250 h 510"/>
                    <a:gd name="T46" fmla="*/ 184 w 571"/>
                    <a:gd name="T47" fmla="*/ 255 h 510"/>
                    <a:gd name="T48" fmla="*/ 232 w 571"/>
                    <a:gd name="T49" fmla="*/ 245 h 510"/>
                    <a:gd name="T50" fmla="*/ 263 w 571"/>
                    <a:gd name="T51" fmla="*/ 245 h 510"/>
                    <a:gd name="T52" fmla="*/ 271 w 571"/>
                    <a:gd name="T53" fmla="*/ 242 h 510"/>
                    <a:gd name="T54" fmla="*/ 279 w 571"/>
                    <a:gd name="T55" fmla="*/ 235 h 510"/>
                    <a:gd name="T56" fmla="*/ 282 w 571"/>
                    <a:gd name="T57" fmla="*/ 224 h 510"/>
                    <a:gd name="T58" fmla="*/ 285 w 571"/>
                    <a:gd name="T59" fmla="*/ 183 h 510"/>
                    <a:gd name="T60" fmla="*/ 285 w 571"/>
                    <a:gd name="T61" fmla="*/ 149 h 510"/>
                    <a:gd name="T62" fmla="*/ 283 w 571"/>
                    <a:gd name="T63" fmla="*/ 132 h 510"/>
                    <a:gd name="T64" fmla="*/ 282 w 571"/>
                    <a:gd name="T65" fmla="*/ 120 h 510"/>
                    <a:gd name="T66" fmla="*/ 279 w 571"/>
                    <a:gd name="T67" fmla="*/ 109 h 510"/>
                    <a:gd name="T68" fmla="*/ 276 w 571"/>
                    <a:gd name="T69" fmla="*/ 97 h 510"/>
                    <a:gd name="T70" fmla="*/ 261 w 571"/>
                    <a:gd name="T71" fmla="*/ 50 h 510"/>
                    <a:gd name="T72" fmla="*/ 245 w 571"/>
                    <a:gd name="T73" fmla="*/ 0 h 510"/>
                    <a:gd name="T74" fmla="*/ 44 w 571"/>
                    <a:gd name="T75" fmla="*/ 33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6" name="Arc 101"/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18 h 21460"/>
                    <a:gd name="T2" fmla="*/ 7 w 21600"/>
                    <a:gd name="T3" fmla="*/ 0 h 21460"/>
                    <a:gd name="T4" fmla="*/ 8 w 21600"/>
                    <a:gd name="T5" fmla="*/ 18 h 2146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32" name="Group 102"/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3333" name="Rectangle 103"/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4" name="Freeform 104"/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14 w 566"/>
                    <a:gd name="T1" fmla="*/ 243 h 1459"/>
                    <a:gd name="T2" fmla="*/ 8 w 566"/>
                    <a:gd name="T3" fmla="*/ 452 h 1459"/>
                    <a:gd name="T4" fmla="*/ 0 w 566"/>
                    <a:gd name="T5" fmla="*/ 727 h 1459"/>
                    <a:gd name="T6" fmla="*/ 272 w 566"/>
                    <a:gd name="T7" fmla="*/ 729 h 1459"/>
                    <a:gd name="T8" fmla="*/ 276 w 566"/>
                    <a:gd name="T9" fmla="*/ 437 h 1459"/>
                    <a:gd name="T10" fmla="*/ 275 w 566"/>
                    <a:gd name="T11" fmla="*/ 300 h 1459"/>
                    <a:gd name="T12" fmla="*/ 283 w 566"/>
                    <a:gd name="T13" fmla="*/ 156 h 1459"/>
                    <a:gd name="T14" fmla="*/ 281 w 566"/>
                    <a:gd name="T15" fmla="*/ 124 h 1459"/>
                    <a:gd name="T16" fmla="*/ 278 w 566"/>
                    <a:gd name="T17" fmla="*/ 100 h 1459"/>
                    <a:gd name="T18" fmla="*/ 273 w 566"/>
                    <a:gd name="T19" fmla="*/ 76 h 1459"/>
                    <a:gd name="T20" fmla="*/ 268 w 566"/>
                    <a:gd name="T21" fmla="*/ 60 h 1459"/>
                    <a:gd name="T22" fmla="*/ 258 w 566"/>
                    <a:gd name="T23" fmla="*/ 43 h 1459"/>
                    <a:gd name="T24" fmla="*/ 249 w 566"/>
                    <a:gd name="T25" fmla="*/ 32 h 1459"/>
                    <a:gd name="T26" fmla="*/ 233 w 566"/>
                    <a:gd name="T27" fmla="*/ 20 h 1459"/>
                    <a:gd name="T28" fmla="*/ 213 w 566"/>
                    <a:gd name="T29" fmla="*/ 10 h 1459"/>
                    <a:gd name="T30" fmla="*/ 191 w 566"/>
                    <a:gd name="T31" fmla="*/ 4 h 1459"/>
                    <a:gd name="T32" fmla="*/ 167 w 566"/>
                    <a:gd name="T33" fmla="*/ 2 h 1459"/>
                    <a:gd name="T34" fmla="*/ 147 w 566"/>
                    <a:gd name="T35" fmla="*/ 0 h 1459"/>
                    <a:gd name="T36" fmla="*/ 123 w 566"/>
                    <a:gd name="T37" fmla="*/ 5 h 1459"/>
                    <a:gd name="T38" fmla="*/ 99 w 566"/>
                    <a:gd name="T39" fmla="*/ 13 h 1459"/>
                    <a:gd name="T40" fmla="*/ 86 w 566"/>
                    <a:gd name="T41" fmla="*/ 22 h 1459"/>
                    <a:gd name="T42" fmla="*/ 68 w 566"/>
                    <a:gd name="T43" fmla="*/ 34 h 1459"/>
                    <a:gd name="T44" fmla="*/ 56 w 566"/>
                    <a:gd name="T45" fmla="*/ 48 h 1459"/>
                    <a:gd name="T46" fmla="*/ 43 w 566"/>
                    <a:gd name="T47" fmla="*/ 70 h 1459"/>
                    <a:gd name="T48" fmla="*/ 34 w 566"/>
                    <a:gd name="T49" fmla="*/ 94 h 1459"/>
                    <a:gd name="T50" fmla="*/ 25 w 566"/>
                    <a:gd name="T51" fmla="*/ 134 h 1459"/>
                    <a:gd name="T52" fmla="*/ 14 w 566"/>
                    <a:gd name="T53" fmla="*/ 243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3330" name="Object 105"/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name="剪辑" r:id="rId4" imgW="2287009" imgH="2155804" progId="MS_ClipArt_Gallery.2">
                    <p:embed/>
                  </p:oleObj>
                </mc:Choice>
                <mc:Fallback>
                  <p:oleObj name="剪辑" r:id="rId4" imgW="2287009" imgH="2155804" progId="MS_ClipArt_Gallery.2">
                    <p:embed/>
                    <p:pic>
                      <p:nvPicPr>
                        <p:cNvPr id="1333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67" name="AutoShape 107"/>
          <p:cNvSpPr>
            <a:spLocks noChangeArrowheads="1"/>
          </p:cNvSpPr>
          <p:nvPr/>
        </p:nvSpPr>
        <p:spPr bwMode="auto">
          <a:xfrm flipH="1">
            <a:off x="2090649" y="2062892"/>
            <a:ext cx="4397409" cy="1752600"/>
          </a:xfrm>
          <a:prstGeom prst="cloudCallout">
            <a:avLst>
              <a:gd name="adj1" fmla="val -26960"/>
              <a:gd name="adj2" fmla="val 110391"/>
            </a:avLst>
          </a:prstGeom>
          <a:solidFill>
            <a:srgbClr val="0070C0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当然是栈了</a:t>
            </a:r>
            <a:r>
              <a:rPr kumimoji="1"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kumimoji="1"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endParaRPr kumimoji="1"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911424" y="1213162"/>
            <a:ext cx="3279317" cy="64633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411480" fontAlgn="base">
              <a:spcAft>
                <a:spcPct val="0"/>
              </a:spcAft>
            </a:pPr>
            <a:r>
              <a:rPr lang="zh-CN" altLang="en-US" sz="3600" b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3888389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143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7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自定义 17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FDEF8B"/>
      </a:accent1>
      <a:accent2>
        <a:srgbClr val="91FFFF"/>
      </a:accent2>
      <a:accent3>
        <a:srgbClr val="B8D69C"/>
      </a:accent3>
      <a:accent4>
        <a:srgbClr val="91FFFF"/>
      </a:accent4>
      <a:accent5>
        <a:srgbClr val="D8C5F8"/>
      </a:accent5>
      <a:accent6>
        <a:srgbClr val="23FFFE"/>
      </a:accent6>
      <a:hlink>
        <a:srgbClr val="D9BE02"/>
      </a:hlink>
      <a:folHlink>
        <a:srgbClr val="FDEF8B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深绿色背景</Template>
  <TotalTime>2072</TotalTime>
  <Words>479</Words>
  <Application>Microsoft Office PowerPoint</Application>
  <PresentationFormat>宽屏</PresentationFormat>
  <Paragraphs>81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新細明體</vt:lpstr>
      <vt:lpstr>黑体</vt:lpstr>
      <vt:lpstr>宋体</vt:lpstr>
      <vt:lpstr>微软雅黑</vt:lpstr>
      <vt:lpstr>幼圆</vt:lpstr>
      <vt:lpstr>Arial</vt:lpstr>
      <vt:lpstr>Comic Sans MS</vt:lpstr>
      <vt:lpstr>Goudy Old Style</vt:lpstr>
      <vt:lpstr>Wingdings</vt:lpstr>
      <vt:lpstr>Wingdings 2</vt:lpstr>
      <vt:lpstr>凤舞九天</vt:lpstr>
      <vt:lpstr>剪辑</vt:lpstr>
      <vt:lpstr>SmartDraw</vt:lpstr>
      <vt:lpstr>5.3图的遍历</vt:lpstr>
      <vt:lpstr>PowerPoint 演示文稿</vt:lpstr>
      <vt:lpstr>图的遍历</vt:lpstr>
      <vt:lpstr>PowerPoint 演示文稿</vt:lpstr>
      <vt:lpstr>PowerPoint 演示文稿</vt:lpstr>
      <vt:lpstr>图的遍历</vt:lpstr>
      <vt:lpstr>图的遍历</vt:lpstr>
      <vt:lpstr>图的遍历</vt:lpstr>
      <vt:lpstr>图的遍历</vt:lpstr>
      <vt:lpstr>讨 论 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creator>User</dc:creator>
  <cp:lastModifiedBy>bo dai</cp:lastModifiedBy>
  <cp:revision>105</cp:revision>
  <dcterms:created xsi:type="dcterms:W3CDTF">2010-07-21T07:12:04Z</dcterms:created>
  <dcterms:modified xsi:type="dcterms:W3CDTF">2018-03-08T07:56:40Z</dcterms:modified>
</cp:coreProperties>
</file>