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8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0338-4701-4AEE-802E-2367581FD436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7AFE-0578-4B57-9EC3-5837EE5E3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9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ADT(</a:t>
            </a:r>
            <a:r>
              <a:rPr lang="zh-CN" altLang="en-US" b="1" dirty="0" smtClean="0"/>
              <a:t>百度百科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抽象数据类型</a:t>
            </a:r>
            <a:r>
              <a:rPr lang="en-US" altLang="zh-CN" dirty="0"/>
              <a:t>(Abstract Data Type </a:t>
            </a:r>
            <a:r>
              <a:rPr lang="zh-CN" altLang="en-US" dirty="0"/>
              <a:t>简称</a:t>
            </a:r>
            <a:r>
              <a:rPr lang="en-US" altLang="zh-CN" dirty="0"/>
              <a:t>ADT)</a:t>
            </a:r>
            <a:r>
              <a:rPr lang="zh-CN" altLang="en-US" dirty="0"/>
              <a:t>是指一个数学模型以及定义在此数学模型上的一组操作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抽象数据类型的描述包括给出抽象数据类型的名称、数据的集合、数据之间的关系和操作的集合等方面的描述。抽象数据类型的设计者根据这些描述给出操作的具体实现，抽象数据类型的使用者依据这些描述使用抽象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83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ADT(百度百科)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ADT(百度百科)</dc:title>
  <dc:creator>sync</dc:creator>
  <cp:lastModifiedBy>sync</cp:lastModifiedBy>
  <cp:revision>1</cp:revision>
  <dcterms:created xsi:type="dcterms:W3CDTF">2014-09-04T12:39:51Z</dcterms:created>
  <dcterms:modified xsi:type="dcterms:W3CDTF">2014-09-04T12:42:03Z</dcterms:modified>
</cp:coreProperties>
</file>