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339" autoAdjust="0"/>
  </p:normalViewPr>
  <p:slideViewPr>
    <p:cSldViewPr>
      <p:cViewPr varScale="1">
        <p:scale>
          <a:sx n="64" d="100"/>
          <a:sy n="64" d="100"/>
        </p:scale>
        <p:origin x="91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055FF6D4-D4D7-426A-98F7-170A3668379E}" type="datetime1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9071-CFF5-4E3B-B0AB-39782972E256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BD1F-DE98-4C29-8281-9EC9927620DF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467CD6D-7520-4B34-A5A3-E8385FA3AFC6}" type="datetime1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5D47-465E-4A05-802B-049480555B6D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4791DB0-D703-40B5-AE3D-532AFE0356D1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F48C029-2200-4EB8-BDE8-5EE0E23571A6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5A1C-C0DD-4ED6-B23E-A9D2DD110058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B50-C580-4CB7-BA07-14C66C34B76D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D4F1D29-8BEE-49F3-AF49-7A09F617BF67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7EB273CF-8910-423E-9890-FC81E25E5084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第一次实验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58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第一次试验</a:t>
            </a:r>
            <a:endParaRPr lang="zh-CN" altLang="en-US" dirty="0"/>
          </a:p>
        </p:txBody>
      </p:sp>
      <p:sp>
        <p:nvSpPr>
          <p:cNvPr id="106499" name="内容占位符 1"/>
          <p:cNvSpPr>
            <a:spLocks noGrp="1"/>
          </p:cNvSpPr>
          <p:nvPr>
            <p:ph idx="4294967295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  <a:ln/>
        </p:spPr>
        <p:txBody>
          <a:bodyPr>
            <a:normAutofit/>
          </a:bodyPr>
          <a:lstStyle/>
          <a:p>
            <a:pPr marL="109537" indent="0" algn="l">
              <a:buNone/>
            </a:pPr>
            <a:r>
              <a:rPr lang="zh-CN" altLang="en-US" sz="2400" b="1" dirty="0"/>
              <a:t>约瑟夫生死游戏</a:t>
            </a:r>
          </a:p>
          <a:p>
            <a:pPr marL="109537" indent="0" algn="l">
              <a:buNone/>
            </a:pPr>
            <a:endParaRPr lang="zh-CN" altLang="en-US" sz="2400" b="1" dirty="0"/>
          </a:p>
          <a:p>
            <a:pPr marL="392113" lvl="1" indent="0" algn="l">
              <a:buNone/>
            </a:pPr>
            <a:r>
              <a:rPr lang="zh-CN" altLang="en-US" sz="2400" b="1" dirty="0"/>
              <a:t>每</a:t>
            </a:r>
            <a:r>
              <a:rPr lang="en-US" altLang="zh-CN" sz="2400" b="1" dirty="0"/>
              <a:t>30</a:t>
            </a:r>
            <a:r>
              <a:rPr lang="zh-CN" altLang="en-US" sz="2400" b="1" dirty="0"/>
              <a:t>个乘客同乘一艘船，因为严重超载，加上风高浪大，危险万分，因此船长告诉乘客，只有将全船一半乘客投入海中，其余人才能幸免于难。无奈，大家只得同意这种办法，并议定</a:t>
            </a:r>
            <a:r>
              <a:rPr lang="en-US" altLang="zh-CN" sz="2400" b="1" dirty="0"/>
              <a:t>30</a:t>
            </a:r>
            <a:r>
              <a:rPr lang="zh-CN" altLang="en-US" sz="2400" b="1" dirty="0"/>
              <a:t>个人围成一圈，由第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个人数起，依次报数，数到第</a:t>
            </a:r>
            <a:r>
              <a:rPr lang="en-US" altLang="zh-CN" sz="2400" b="1" dirty="0"/>
              <a:t>9</a:t>
            </a:r>
            <a:r>
              <a:rPr lang="zh-CN" altLang="en-US" sz="2400" b="1" dirty="0"/>
              <a:t>人，便把他投入大海中，然后再从他的下一个人数起，数到第</a:t>
            </a:r>
            <a:r>
              <a:rPr lang="en-US" altLang="zh-CN" sz="2400" b="1" dirty="0"/>
              <a:t>9</a:t>
            </a:r>
            <a:r>
              <a:rPr lang="zh-CN" altLang="en-US" sz="2400" b="1" dirty="0"/>
              <a:t>人，再将他扔到大海中，如此循环地进行，直到剩下</a:t>
            </a:r>
            <a:r>
              <a:rPr lang="en-US" altLang="zh-CN" sz="2400" b="1" dirty="0"/>
              <a:t>15</a:t>
            </a:r>
            <a:r>
              <a:rPr lang="zh-CN" altLang="en-US" sz="2400" b="1" dirty="0"/>
              <a:t>个乘客为止。问哪些位置是将被扔下大海的位置。</a:t>
            </a:r>
          </a:p>
        </p:txBody>
      </p:sp>
    </p:spTree>
    <p:extLst>
      <p:ext uri="{BB962C8B-B14F-4D97-AF65-F5344CB8AC3E}">
        <p14:creationId xmlns:p14="http://schemas.microsoft.com/office/powerpoint/2010/main" val="409294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zh-CN" altLang="en-US" sz="2400" b="1" dirty="0"/>
              <a:t>输入输出格式：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zh-CN" altLang="en-US" sz="2400" b="1" dirty="0"/>
              <a:t>输入：</a:t>
            </a:r>
          </a:p>
          <a:p>
            <a:pPr algn="l"/>
            <a:r>
              <a:rPr lang="zh-CN" altLang="en-US" sz="2400" b="1" dirty="0" smtClean="0"/>
              <a:t>          总</a:t>
            </a:r>
            <a:r>
              <a:rPr lang="zh-CN" altLang="en-US" sz="2400" b="1" dirty="0"/>
              <a:t>人数  剩余人数 间隔人数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zh-CN" altLang="en-US" sz="2400" b="1" dirty="0"/>
              <a:t>输出：</a:t>
            </a:r>
          </a:p>
          <a:p>
            <a:pPr algn="l"/>
            <a:r>
              <a:rPr lang="zh-CN" altLang="en-US" sz="2400" b="1" dirty="0" smtClean="0"/>
              <a:t>          用</a:t>
            </a:r>
            <a:r>
              <a:rPr lang="zh-CN" altLang="en-US" sz="2400" b="1" dirty="0"/>
              <a:t>英文逗号分隔的从最小关键字输出的余下人的关键字</a:t>
            </a:r>
            <a:r>
              <a:rPr lang="zh-CN" altLang="en-US" sz="2400" b="1" dirty="0" smtClean="0"/>
              <a:t>序列</a:t>
            </a:r>
            <a:endParaRPr lang="en-US" altLang="zh-CN" sz="2400" b="1" dirty="0" smtClean="0"/>
          </a:p>
          <a:p>
            <a:pPr algn="l"/>
            <a:r>
              <a:rPr lang="zh-CN" altLang="en-US" sz="2400" smtClean="0"/>
              <a:t>          这里</a:t>
            </a:r>
            <a:r>
              <a:rPr lang="zh-CN" altLang="en-US" sz="2400" dirty="0" smtClean="0"/>
              <a:t>每个人</a:t>
            </a:r>
            <a:r>
              <a:rPr lang="zh-CN" altLang="en-US" sz="2400" dirty="0"/>
              <a:t>一个名字为每个人的关键字（这里用数字</a:t>
            </a:r>
            <a:r>
              <a:rPr lang="en-US" altLang="zh-CN" sz="2400" dirty="0"/>
              <a:t>1-n</a:t>
            </a:r>
            <a:r>
              <a:rPr lang="zh-CN" altLang="en-US" sz="2400" dirty="0"/>
              <a:t>作为关键字），初始围成圆圈的时候站的位置就是关键字值。</a:t>
            </a:r>
            <a:endParaRPr lang="zh-CN" altLang="en-US" sz="2400" b="1" dirty="0"/>
          </a:p>
          <a:p>
            <a:pPr algn="l"/>
            <a:endParaRPr lang="zh-CN" altLang="en-US" sz="24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注意可扩展性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530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2</TotalTime>
  <Words>150</Words>
  <Application>Microsoft Office PowerPoint</Application>
  <PresentationFormat>全屏显示(4:3)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仿宋</vt:lpstr>
      <vt:lpstr>Arial</vt:lpstr>
      <vt:lpstr>Garamond</vt:lpstr>
      <vt:lpstr>Tahoma</vt:lpstr>
      <vt:lpstr>Tunga</vt:lpstr>
      <vt:lpstr>BlackTie</vt:lpstr>
      <vt:lpstr>第一次实验</vt:lpstr>
      <vt:lpstr>第一次试验</vt:lpstr>
      <vt:lpstr>注意可扩展性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第二次课后作业</dc:title>
  <dc:creator>微软用户</dc:creator>
  <cp:lastModifiedBy>Administrator</cp:lastModifiedBy>
  <cp:revision>6</cp:revision>
  <dcterms:created xsi:type="dcterms:W3CDTF">2012-10-12T03:46:39Z</dcterms:created>
  <dcterms:modified xsi:type="dcterms:W3CDTF">2015-10-15T04:24:03Z</dcterms:modified>
</cp:coreProperties>
</file>