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F0B0-8ECD-4104-A85D-6F2A8998029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E8DB-ADD9-4964-8E67-EBA102657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1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F0B0-8ECD-4104-A85D-6F2A8998029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E8DB-ADD9-4964-8E67-EBA102657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0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F0B0-8ECD-4104-A85D-6F2A8998029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E8DB-ADD9-4964-8E67-EBA102657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F0B0-8ECD-4104-A85D-6F2A8998029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E8DB-ADD9-4964-8E67-EBA102657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5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F0B0-8ECD-4104-A85D-6F2A8998029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E8DB-ADD9-4964-8E67-EBA102657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4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F0B0-8ECD-4104-A85D-6F2A8998029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E8DB-ADD9-4964-8E67-EBA102657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98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F0B0-8ECD-4104-A85D-6F2A8998029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E8DB-ADD9-4964-8E67-EBA102657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F0B0-8ECD-4104-A85D-6F2A8998029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E8DB-ADD9-4964-8E67-EBA102657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9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F0B0-8ECD-4104-A85D-6F2A8998029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E8DB-ADD9-4964-8E67-EBA102657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F0B0-8ECD-4104-A85D-6F2A8998029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E8DB-ADD9-4964-8E67-EBA102657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9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F0B0-8ECD-4104-A85D-6F2A8998029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E8DB-ADD9-4964-8E67-EBA102657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8F0B0-8ECD-4104-A85D-6F2A8998029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E8DB-ADD9-4964-8E67-EBA102657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21874" y="163773"/>
            <a:ext cx="6030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第</a:t>
            </a:r>
            <a:r>
              <a:rPr lang="zh-CN" altLang="en-US" sz="3200" b="1" dirty="0"/>
              <a:t>四</a:t>
            </a:r>
            <a:r>
              <a:rPr lang="zh-CN" altLang="en-US" sz="3200" b="1" dirty="0" smtClean="0"/>
              <a:t>次实验 </a:t>
            </a:r>
            <a:r>
              <a:rPr lang="zh-CN" altLang="zh-CN" sz="3200" b="1" dirty="0"/>
              <a:t>典型</a:t>
            </a:r>
            <a:r>
              <a:rPr lang="zh-CN" altLang="zh-CN" sz="3200" b="1" dirty="0"/>
              <a:t>算法设计与实现</a:t>
            </a:r>
            <a:endParaRPr lang="zh-CN" altLang="en-US" sz="3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1600" y="756635"/>
            <a:ext cx="122665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问题描述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zh-CN" altLang="zh-CN" sz="2400" dirty="0" smtClean="0"/>
              <a:t>假设</a:t>
            </a:r>
            <a:r>
              <a:rPr lang="zh-CN" altLang="zh-CN" sz="2400" dirty="0"/>
              <a:t>有</a:t>
            </a:r>
            <a:r>
              <a:rPr lang="en-US" altLang="zh-CN" sz="2400" dirty="0"/>
              <a:t>2</a:t>
            </a:r>
            <a:r>
              <a:rPr lang="zh-CN" altLang="zh-CN" sz="2400" dirty="0"/>
              <a:t>条流水线，每条流水线有</a:t>
            </a:r>
            <a:r>
              <a:rPr lang="en-US" altLang="zh-CN" sz="2400" dirty="0"/>
              <a:t>m</a:t>
            </a:r>
            <a:r>
              <a:rPr lang="zh-CN" altLang="zh-CN" sz="2400" dirty="0"/>
              <a:t>个装配站，每个装配站</a:t>
            </a:r>
            <a:r>
              <a:rPr lang="en-US" altLang="zh-CN" sz="2400" dirty="0" err="1"/>
              <a:t>Si,j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=1,2;j+1,2,…,m)</a:t>
            </a:r>
            <a:r>
              <a:rPr lang="zh-CN" altLang="zh-CN" sz="2400" dirty="0"/>
              <a:t>的工作</a:t>
            </a:r>
            <a:r>
              <a:rPr lang="zh-CN" altLang="zh-CN" sz="2400" dirty="0" smtClean="0"/>
              <a:t>时</a:t>
            </a:r>
            <a:endParaRPr lang="en-US" altLang="zh-CN" sz="2400" dirty="0" smtClean="0"/>
          </a:p>
          <a:p>
            <a:r>
              <a:rPr lang="zh-CN" altLang="zh-CN" sz="2400" dirty="0" smtClean="0"/>
              <a:t>间</a:t>
            </a:r>
            <a:r>
              <a:rPr lang="en-US" altLang="zh-CN" sz="2400" dirty="0" err="1"/>
              <a:t>ai,j</a:t>
            </a:r>
            <a:r>
              <a:rPr lang="zh-CN" altLang="zh-CN" sz="2400" dirty="0"/>
              <a:t>。从同一个流水线到下一个装配站不计中转时间，到另外一条流水线的下一个</a:t>
            </a:r>
            <a:r>
              <a:rPr lang="zh-CN" altLang="zh-CN" sz="2400" dirty="0" smtClean="0"/>
              <a:t>装配</a:t>
            </a:r>
            <a:endParaRPr lang="en-US" altLang="zh-CN" sz="2400" dirty="0" smtClean="0"/>
          </a:p>
          <a:p>
            <a:r>
              <a:rPr lang="zh-CN" altLang="zh-CN" sz="2400" dirty="0" smtClean="0"/>
              <a:t>站</a:t>
            </a:r>
            <a:r>
              <a:rPr lang="zh-CN" altLang="zh-CN" sz="2400" dirty="0"/>
              <a:t>的中转时间为</a:t>
            </a:r>
            <a:r>
              <a:rPr lang="en-US" altLang="zh-CN" sz="2400" dirty="0" err="1"/>
              <a:t>ti,j</a:t>
            </a:r>
            <a:r>
              <a:rPr lang="zh-CN" altLang="zh-CN" sz="2400" dirty="0"/>
              <a:t>。进入与离开装配线的时间为</a:t>
            </a:r>
            <a:r>
              <a:rPr lang="en-US" altLang="zh-CN" sz="2400" dirty="0" err="1"/>
              <a:t>ei</a:t>
            </a:r>
            <a:r>
              <a:rPr lang="zh-CN" altLang="zh-CN" sz="2400" dirty="0"/>
              <a:t>与</a:t>
            </a:r>
            <a:r>
              <a:rPr lang="en-US" altLang="zh-CN" sz="2400" dirty="0"/>
              <a:t>xi</a:t>
            </a:r>
            <a:r>
              <a:rPr lang="zh-CN" altLang="zh-CN" sz="2400" dirty="0"/>
              <a:t>。请计算</a:t>
            </a:r>
            <a:r>
              <a:rPr lang="en-US" altLang="zh-CN" sz="2400" dirty="0"/>
              <a:t>2</a:t>
            </a:r>
            <a:r>
              <a:rPr lang="zh-CN" altLang="zh-CN" sz="2400" dirty="0"/>
              <a:t>条流水线</a:t>
            </a:r>
            <a:r>
              <a:rPr lang="zh-CN" altLang="zh-CN" sz="2400" dirty="0" smtClean="0"/>
              <a:t>的</a:t>
            </a:r>
            <a:endParaRPr lang="en-US" altLang="zh-CN" sz="2400" dirty="0" smtClean="0"/>
          </a:p>
          <a:p>
            <a:r>
              <a:rPr lang="zh-CN" altLang="zh-CN" sz="2400" dirty="0" smtClean="0"/>
              <a:t>最佳</a:t>
            </a:r>
            <a:r>
              <a:rPr lang="zh-CN" altLang="zh-CN" sz="2400" dirty="0"/>
              <a:t>调度方案。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装配</a:t>
            </a:r>
            <a:r>
              <a:rPr lang="zh-CN" altLang="en-US" sz="2400" dirty="0" smtClean="0"/>
              <a:t>站个数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，每个装配站的具体装配时间</a:t>
            </a:r>
            <a:r>
              <a:rPr lang="en-US" altLang="zh-CN" sz="2400" dirty="0" err="1" smtClean="0"/>
              <a:t>Si,j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和装配站转移时间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ti,j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进入和离开装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配站的时间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ei,xi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装配线路</a:t>
            </a:r>
            <a:r>
              <a:rPr kumimoji="0" 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最优装配时间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存储结构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线性存储结构等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188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147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2015-10-28T06:42:19Z</dcterms:created>
  <dcterms:modified xsi:type="dcterms:W3CDTF">2018-10-12T03:57:04Z</dcterms:modified>
</cp:coreProperties>
</file>