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4"/>
  </p:sldMasterIdLst>
  <p:notesMasterIdLst>
    <p:notesMasterId r:id="rId8"/>
  </p:notesMasterIdLst>
  <p:sldIdLst>
    <p:sldId id="302" r:id="rId5"/>
    <p:sldId id="303" r:id="rId6"/>
    <p:sldId id="30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5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2913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A5C84"/>
    <a:srgbClr val="A2B969"/>
    <a:srgbClr val="C0DCF9"/>
    <a:srgbClr val="A77BCA"/>
    <a:srgbClr val="EBEBEB"/>
    <a:srgbClr val="00D8DE"/>
    <a:srgbClr val="83D0F7"/>
    <a:srgbClr val="E0453D"/>
    <a:srgbClr val="34B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9E5FB-467A-C41E-8DA6-D8200AE78349}" v="142" dt="2022-06-15T01:41:33.491"/>
  </p1510:revLst>
</p1510:revInfo>
</file>

<file path=ppt/tableStyles.xml><?xml version="1.0" encoding="utf-8"?>
<a:tblStyleLst xmlns:a="http://schemas.openxmlformats.org/drawingml/2006/main" def="{E02098BF-17E7-4FA7-9C36-B1E1B76C6B67}">
  <a:tblStyle styleId="{E02098BF-17E7-4FA7-9C36-B1E1B76C6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186" autoAdjust="0"/>
  </p:normalViewPr>
  <p:slideViewPr>
    <p:cSldViewPr snapToGrid="0">
      <p:cViewPr varScale="1">
        <p:scale>
          <a:sx n="140" d="100"/>
          <a:sy n="140" d="100"/>
        </p:scale>
        <p:origin x="462" y="120"/>
      </p:cViewPr>
      <p:guideLst>
        <p:guide orient="horz" pos="305"/>
        <p:guide pos="295"/>
        <p:guide orient="horz" pos="291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odo (DMIA)" userId="S::widodo.a5v@ap.denso.com::f5c75c50-fab1-4aad-b7d3-d66f8134eadf" providerId="AD" clId="Web-{F059E5FB-467A-C41E-8DA6-D8200AE78349}"/>
    <pc:docChg chg="delSld modSld">
      <pc:chgData name="Widodo (DMIA)" userId="S::widodo.a5v@ap.denso.com::f5c75c50-fab1-4aad-b7d3-d66f8134eadf" providerId="AD" clId="Web-{F059E5FB-467A-C41E-8DA6-D8200AE78349}" dt="2022-06-15T01:41:33.491" v="123" actId="1076"/>
      <pc:docMkLst>
        <pc:docMk/>
      </pc:docMkLst>
      <pc:sldChg chg="addSp delSp modSp del">
        <pc:chgData name="Widodo (DMIA)" userId="S::widodo.a5v@ap.denso.com::f5c75c50-fab1-4aad-b7d3-d66f8134eadf" providerId="AD" clId="Web-{F059E5FB-467A-C41E-8DA6-D8200AE78349}" dt="2022-06-15T01:40:28.364" v="118"/>
        <pc:sldMkLst>
          <pc:docMk/>
          <pc:sldMk cId="0" sldId="256"/>
        </pc:sldMkLst>
        <pc:spChg chg="add del mod">
          <ac:chgData name="Widodo (DMIA)" userId="S::widodo.a5v@ap.denso.com::f5c75c50-fab1-4aad-b7d3-d66f8134eadf" providerId="AD" clId="Web-{F059E5FB-467A-C41E-8DA6-D8200AE78349}" dt="2022-06-15T01:40:09.410" v="97"/>
          <ac:spMkLst>
            <pc:docMk/>
            <pc:sldMk cId="0" sldId="256"/>
            <ac:spMk id="3" creationId="{A92F349C-240F-819D-3785-737D4E282A3F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8.645" v="96"/>
          <ac:spMkLst>
            <pc:docMk/>
            <pc:sldMk cId="0" sldId="256"/>
            <ac:spMk id="5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0.426" v="98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40:06.020" v="95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del">
        <pc:chgData name="Widodo (DMIA)" userId="S::widodo.a5v@ap.denso.com::f5c75c50-fab1-4aad-b7d3-d66f8134eadf" providerId="AD" clId="Web-{F059E5FB-467A-C41E-8DA6-D8200AE78349}" dt="2022-06-15T01:40:28.364" v="117"/>
        <pc:sldMkLst>
          <pc:docMk/>
          <pc:sldMk cId="0" sldId="257"/>
        </pc:sldMkLst>
        <pc:spChg chg="add mod">
          <ac:chgData name="Widodo (DMIA)" userId="S::widodo.a5v@ap.denso.com::f5c75c50-fab1-4aad-b7d3-d66f8134eadf" providerId="AD" clId="Web-{F059E5FB-467A-C41E-8DA6-D8200AE78349}" dt="2022-06-15T01:40:15.411" v="103"/>
          <ac:spMkLst>
            <pc:docMk/>
            <pc:sldMk cId="0" sldId="257"/>
            <ac:spMk id="3" creationId="{A5CCC6DE-F026-67E9-F7BD-48E651AB1B7B}"/>
          </ac:spMkLst>
        </pc:spChg>
        <pc:spChg chg="add mod">
          <ac:chgData name="Widodo (DMIA)" userId="S::widodo.a5v@ap.denso.com::f5c75c50-fab1-4aad-b7d3-d66f8134eadf" providerId="AD" clId="Web-{F059E5FB-467A-C41E-8DA6-D8200AE78349}" dt="2022-06-15T01:40:15.442" v="104"/>
          <ac:spMkLst>
            <pc:docMk/>
            <pc:sldMk cId="0" sldId="257"/>
            <ac:spMk id="5" creationId="{2E4F9AF5-2DE9-18A0-C2FC-C40101863BF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442" v="104"/>
          <ac:spMkLst>
            <pc:docMk/>
            <pc:sldMk cId="0" sldId="257"/>
            <ac:spMk id="6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411" v="103"/>
          <ac:spMkLst>
            <pc:docMk/>
            <pc:sldMk cId="0" sldId="257"/>
            <ac:spMk id="6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395" v="100"/>
          <ac:spMkLst>
            <pc:docMk/>
            <pc:sldMk cId="0" sldId="257"/>
            <ac:spMk id="6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395" v="99"/>
          <ac:spMkLst>
            <pc:docMk/>
            <pc:sldMk cId="0" sldId="257"/>
            <ac:spMk id="66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40:15.395" v="102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15.395" v="101"/>
          <ac:picMkLst>
            <pc:docMk/>
            <pc:sldMk cId="0" sldId="257"/>
            <ac:picMk id="64" creationId="{00000000-0000-0000-0000-000000000000}"/>
          </ac:picMkLst>
        </pc:picChg>
      </pc:sldChg>
      <pc:sldChg chg="del">
        <pc:chgData name="Widodo (DMIA)" userId="S::widodo.a5v@ap.denso.com::f5c75c50-fab1-4aad-b7d3-d66f8134eadf" providerId="AD" clId="Web-{F059E5FB-467A-C41E-8DA6-D8200AE78349}" dt="2022-06-15T01:40:28.364" v="116"/>
        <pc:sldMkLst>
          <pc:docMk/>
          <pc:sldMk cId="0" sldId="258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5"/>
        <pc:sldMkLst>
          <pc:docMk/>
          <pc:sldMk cId="0" sldId="259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4"/>
        <pc:sldMkLst>
          <pc:docMk/>
          <pc:sldMk cId="0" sldId="260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3"/>
        <pc:sldMkLst>
          <pc:docMk/>
          <pc:sldMk cId="0" sldId="261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2"/>
        <pc:sldMkLst>
          <pc:docMk/>
          <pc:sldMk cId="0" sldId="262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1"/>
        <pc:sldMkLst>
          <pc:docMk/>
          <pc:sldMk cId="0" sldId="263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0"/>
        <pc:sldMkLst>
          <pc:docMk/>
          <pc:sldMk cId="0" sldId="264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09"/>
        <pc:sldMkLst>
          <pc:docMk/>
          <pc:sldMk cId="0" sldId="265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8"/>
        <pc:sldMkLst>
          <pc:docMk/>
          <pc:sldMk cId="0" sldId="266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7"/>
        <pc:sldMkLst>
          <pc:docMk/>
          <pc:sldMk cId="0" sldId="267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6"/>
        <pc:sldMkLst>
          <pc:docMk/>
          <pc:sldMk cId="0" sldId="268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5"/>
        <pc:sldMkLst>
          <pc:docMk/>
          <pc:sldMk cId="0" sldId="269"/>
        </pc:sldMkLst>
      </pc:sldChg>
      <pc:sldChg chg="modSp">
        <pc:chgData name="Widodo (DMIA)" userId="S::widodo.a5v@ap.denso.com::f5c75c50-fab1-4aad-b7d3-d66f8134eadf" providerId="AD" clId="Web-{F059E5FB-467A-C41E-8DA6-D8200AE78349}" dt="2022-06-15T01:41:33.491" v="123" actId="1076"/>
        <pc:sldMkLst>
          <pc:docMk/>
          <pc:sldMk cId="2421093378" sldId="270"/>
        </pc:sldMkLst>
        <pc:spChg chg="mod">
          <ac:chgData name="Widodo (DMIA)" userId="S::widodo.a5v@ap.denso.com::f5c75c50-fab1-4aad-b7d3-d66f8134eadf" providerId="AD" clId="Web-{F059E5FB-467A-C41E-8DA6-D8200AE78349}" dt="2022-06-15T01:41:33.491" v="123" actId="1076"/>
          <ac:spMkLst>
            <pc:docMk/>
            <pc:sldMk cId="2421093378" sldId="270"/>
            <ac:spMk id="10" creationId="{C3C5661B-7D62-4F6E-A9EE-C79A43AABDED}"/>
          </ac:spMkLst>
        </pc:spChg>
      </pc:sldChg>
      <pc:sldChg chg="delSp">
        <pc:chgData name="Widodo (DMIA)" userId="S::widodo.a5v@ap.denso.com::f5c75c50-fab1-4aad-b7d3-d66f8134eadf" providerId="AD" clId="Web-{F059E5FB-467A-C41E-8DA6-D8200AE78349}" dt="2022-06-15T01:41:13.553" v="120"/>
        <pc:sldMkLst>
          <pc:docMk/>
          <pc:sldMk cId="259294242" sldId="271"/>
        </pc:sldMkLst>
        <pc:spChg chg="del">
          <ac:chgData name="Widodo (DMIA)" userId="S::widodo.a5v@ap.denso.com::f5c75c50-fab1-4aad-b7d3-d66f8134eadf" providerId="AD" clId="Web-{F059E5FB-467A-C41E-8DA6-D8200AE78349}" dt="2022-06-15T01:39:40.050" v="31"/>
          <ac:spMkLst>
            <pc:docMk/>
            <pc:sldMk cId="259294242" sldId="271"/>
            <ac:spMk id="5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30"/>
          <ac:spMkLst>
            <pc:docMk/>
            <pc:sldMk cId="259294242" sldId="271"/>
            <ac:spMk id="6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9"/>
          <ac:spMkLst>
            <pc:docMk/>
            <pc:sldMk cId="259294242" sldId="271"/>
            <ac:spMk id="7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8"/>
          <ac:spMkLst>
            <pc:docMk/>
            <pc:sldMk cId="259294242" sldId="271"/>
            <ac:spMk id="8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2.785" v="33"/>
          <ac:spMkLst>
            <pc:docMk/>
            <pc:sldMk cId="259294242" sldId="271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3"/>
          <ac:spMkLst>
            <pc:docMk/>
            <pc:sldMk cId="259294242" sldId="271"/>
            <ac:spMk id="1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9"/>
          <ac:spMkLst>
            <pc:docMk/>
            <pc:sldMk cId="259294242" sldId="271"/>
            <ac:spMk id="1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2"/>
          <ac:spMkLst>
            <pc:docMk/>
            <pc:sldMk cId="259294242" sldId="271"/>
            <ac:spMk id="1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1"/>
          <ac:spMkLst>
            <pc:docMk/>
            <pc:sldMk cId="259294242" sldId="271"/>
            <ac:spMk id="1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0"/>
          <ac:spMkLst>
            <pc:docMk/>
            <pc:sldMk cId="259294242" sldId="271"/>
            <ac:spMk id="1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8"/>
          <ac:spMkLst>
            <pc:docMk/>
            <pc:sldMk cId="259294242" sldId="271"/>
            <ac:spMk id="2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7"/>
          <ac:spMkLst>
            <pc:docMk/>
            <pc:sldMk cId="259294242" sldId="271"/>
            <ac:spMk id="2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6"/>
          <ac:spMkLst>
            <pc:docMk/>
            <pc:sldMk cId="259294242" sldId="271"/>
            <ac:spMk id="2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5"/>
          <ac:spMkLst>
            <pc:docMk/>
            <pc:sldMk cId="259294242" sldId="271"/>
            <ac:spMk id="2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4"/>
          <ac:spMkLst>
            <pc:docMk/>
            <pc:sldMk cId="259294242" sldId="271"/>
            <ac:spMk id="2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32"/>
          <ac:spMkLst>
            <pc:docMk/>
            <pc:sldMk cId="259294242" sldId="271"/>
            <ac:spMk id="38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13.553" v="120"/>
          <ac:spMkLst>
            <pc:docMk/>
            <pc:sldMk cId="259294242" sldId="271"/>
            <ac:spMk id="70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39:40.050" v="27"/>
          <ac:picMkLst>
            <pc:docMk/>
            <pc:sldMk cId="259294242" sldId="271"/>
            <ac:picMk id="2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6"/>
          <ac:picMkLst>
            <pc:docMk/>
            <pc:sldMk cId="259294242" sldId="271"/>
            <ac:picMk id="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5"/>
          <ac:picMkLst>
            <pc:docMk/>
            <pc:sldMk cId="259294242" sldId="271"/>
            <ac:picMk id="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4"/>
          <ac:picMkLst>
            <pc:docMk/>
            <pc:sldMk cId="259294242" sldId="271"/>
            <ac:picMk id="10" creationId="{00000000-0000-0000-0000-000000000000}"/>
          </ac:picMkLst>
        </pc:picChg>
      </pc:sldChg>
      <pc:sldChg chg="delSp modSp">
        <pc:chgData name="Widodo (DMIA)" userId="S::widodo.a5v@ap.denso.com::f5c75c50-fab1-4aad-b7d3-d66f8134eadf" providerId="AD" clId="Web-{F059E5FB-467A-C41E-8DA6-D8200AE78349}" dt="2022-06-15T01:39:53.254" v="45"/>
        <pc:sldMkLst>
          <pc:docMk/>
          <pc:sldMk cId="1595602978" sldId="272"/>
        </pc:sldMkLst>
        <pc:spChg chg="del">
          <ac:chgData name="Widodo (DMIA)" userId="S::widodo.a5v@ap.denso.com::f5c75c50-fab1-4aad-b7d3-d66f8134eadf" providerId="AD" clId="Web-{F059E5FB-467A-C41E-8DA6-D8200AE78349}" dt="2022-06-15T01:39:46.801" v="39"/>
          <ac:spMkLst>
            <pc:docMk/>
            <pc:sldMk cId="1595602978" sldId="272"/>
            <ac:spMk id="6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801" v="38"/>
          <ac:spMkLst>
            <pc:docMk/>
            <pc:sldMk cId="1595602978" sldId="272"/>
            <ac:spMk id="6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6"/>
          <ac:spMkLst>
            <pc:docMk/>
            <pc:sldMk cId="1595602978" sldId="272"/>
            <ac:spMk id="6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5"/>
          <ac:spMkLst>
            <pc:docMk/>
            <pc:sldMk cId="1595602978" sldId="272"/>
            <ac:spMk id="68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4"/>
          <ac:spMkLst>
            <pc:docMk/>
            <pc:sldMk cId="1595602978" sldId="272"/>
            <ac:spMk id="6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1.144" v="44"/>
          <ac:spMkLst>
            <pc:docMk/>
            <pc:sldMk cId="1595602978" sldId="272"/>
            <ac:spMk id="71" creationId="{E5D79C0B-F5A5-4F59-8C4A-7E4303956003}"/>
          </ac:spMkLst>
        </pc:spChg>
        <pc:grpChg chg="del">
          <ac:chgData name="Widodo (DMIA)" userId="S::widodo.a5v@ap.denso.com::f5c75c50-fab1-4aad-b7d3-d66f8134eadf" providerId="AD" clId="Web-{F059E5FB-467A-C41E-8DA6-D8200AE78349}" dt="2022-06-15T01:39:53.254" v="45"/>
          <ac:grpSpMkLst>
            <pc:docMk/>
            <pc:sldMk cId="1595602978" sldId="272"/>
            <ac:grpSpMk id="17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1"/>
          <ac:grpSpMkLst>
            <pc:docMk/>
            <pc:sldMk cId="1595602978" sldId="272"/>
            <ac:grpSpMk id="18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2"/>
          <ac:grpSpMkLst>
            <pc:docMk/>
            <pc:sldMk cId="1595602978" sldId="272"/>
            <ac:grpSpMk id="20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3"/>
          <ac:grpSpMkLst>
            <pc:docMk/>
            <pc:sldMk cId="1595602978" sldId="272"/>
            <ac:grpSpMk id="21" creationId="{00000000-0000-0000-0000-000000000000}"/>
          </ac:grpSpMkLst>
        </pc:grpChg>
        <pc:cxnChg chg="del mod">
          <ac:chgData name="Widodo (DMIA)" userId="S::widodo.a5v@ap.denso.com::f5c75c50-fab1-4aad-b7d3-d66f8134eadf" providerId="AD" clId="Web-{F059E5FB-467A-C41E-8DA6-D8200AE78349}" dt="2022-06-15T01:39:46.801" v="40"/>
          <ac:cxnSpMkLst>
            <pc:docMk/>
            <pc:sldMk cId="1595602978" sldId="272"/>
            <ac:cxnSpMk id="15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39:46.785" v="37"/>
          <ac:cxnSpMkLst>
            <pc:docMk/>
            <pc:sldMk cId="1595602978" sldId="272"/>
            <ac:cxnSpMk id="65" creationId="{00000000-0000-0000-0000-000000000000}"/>
          </ac:cxnSpMkLst>
        </pc:cxnChg>
      </pc:sldChg>
      <pc:sldChg chg="delSp">
        <pc:chgData name="Widodo (DMIA)" userId="S::widodo.a5v@ap.denso.com::f5c75c50-fab1-4aad-b7d3-d66f8134eadf" providerId="AD" clId="Web-{F059E5FB-467A-C41E-8DA6-D8200AE78349}" dt="2022-06-15T01:41:21.287" v="121"/>
        <pc:sldMkLst>
          <pc:docMk/>
          <pc:sldMk cId="3654356833" sldId="273"/>
        </pc:sldMkLst>
        <pc:spChg chg="del">
          <ac:chgData name="Widodo (DMIA)" userId="S::widodo.a5v@ap.denso.com::f5c75c50-fab1-4aad-b7d3-d66f8134eadf" providerId="AD" clId="Web-{F059E5FB-467A-C41E-8DA6-D8200AE78349}" dt="2022-06-15T01:39:56.707" v="63"/>
          <ac:spMkLst>
            <pc:docMk/>
            <pc:sldMk cId="3654356833" sldId="273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61"/>
          <ac:spMkLst>
            <pc:docMk/>
            <pc:sldMk cId="3654356833" sldId="273"/>
            <ac:spMk id="4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60"/>
          <ac:spMkLst>
            <pc:docMk/>
            <pc:sldMk cId="3654356833" sldId="273"/>
            <ac:spMk id="5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9"/>
          <ac:spMkLst>
            <pc:docMk/>
            <pc:sldMk cId="3654356833" sldId="273"/>
            <ac:spMk id="5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8"/>
          <ac:spMkLst>
            <pc:docMk/>
            <pc:sldMk cId="3654356833" sldId="273"/>
            <ac:spMk id="5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7"/>
          <ac:spMkLst>
            <pc:docMk/>
            <pc:sldMk cId="3654356833" sldId="273"/>
            <ac:spMk id="5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6"/>
          <ac:spMkLst>
            <pc:docMk/>
            <pc:sldMk cId="3654356833" sldId="273"/>
            <ac:spMk id="5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8.879" v="64"/>
          <ac:spMkLst>
            <pc:docMk/>
            <pc:sldMk cId="3654356833" sldId="273"/>
            <ac:spMk id="5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5"/>
          <ac:spMkLst>
            <pc:docMk/>
            <pc:sldMk cId="3654356833" sldId="273"/>
            <ac:spMk id="5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4"/>
          <ac:spMkLst>
            <pc:docMk/>
            <pc:sldMk cId="3654356833" sldId="273"/>
            <ac:spMk id="5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21.287" v="121"/>
          <ac:spMkLst>
            <pc:docMk/>
            <pc:sldMk cId="3654356833" sldId="273"/>
            <ac:spMk id="7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9"/>
          <ac:spMkLst>
            <pc:docMk/>
            <pc:sldMk cId="3654356833" sldId="273"/>
            <ac:spMk id="8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8"/>
          <ac:spMkLst>
            <pc:docMk/>
            <pc:sldMk cId="3654356833" sldId="273"/>
            <ac:spMk id="8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7"/>
          <ac:spMkLst>
            <pc:docMk/>
            <pc:sldMk cId="3654356833" sldId="273"/>
            <ac:spMk id="8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6"/>
          <ac:spMkLst>
            <pc:docMk/>
            <pc:sldMk cId="3654356833" sldId="273"/>
            <ac:spMk id="86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39:56.707" v="62"/>
          <ac:picMkLst>
            <pc:docMk/>
            <pc:sldMk cId="3654356833" sldId="273"/>
            <ac:picMk id="3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3"/>
          <ac:picMkLst>
            <pc:docMk/>
            <pc:sldMk cId="3654356833" sldId="273"/>
            <ac:picMk id="6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2"/>
          <ac:picMkLst>
            <pc:docMk/>
            <pc:sldMk cId="3654356833" sldId="273"/>
            <ac:picMk id="69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1"/>
          <ac:picMkLst>
            <pc:docMk/>
            <pc:sldMk cId="3654356833" sldId="273"/>
            <ac:picMk id="71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0"/>
          <ac:picMkLst>
            <pc:docMk/>
            <pc:sldMk cId="3654356833" sldId="273"/>
            <ac:picMk id="73" creationId="{00000000-0000-0000-0000-000000000000}"/>
          </ac:picMkLst>
        </pc:picChg>
      </pc:sldChg>
      <pc:sldChg chg="delSp modSp">
        <pc:chgData name="Widodo (DMIA)" userId="S::widodo.a5v@ap.denso.com::f5c75c50-fab1-4aad-b7d3-d66f8134eadf" providerId="AD" clId="Web-{F059E5FB-467A-C41E-8DA6-D8200AE78349}" dt="2022-06-15T01:41:23.756" v="122"/>
        <pc:sldMkLst>
          <pc:docMk/>
          <pc:sldMk cId="1000495485" sldId="274"/>
        </pc:sldMkLst>
        <pc:spChg chg="del">
          <ac:chgData name="Widodo (DMIA)" userId="S::widodo.a5v@ap.denso.com::f5c75c50-fab1-4aad-b7d3-d66f8134eadf" providerId="AD" clId="Web-{F059E5FB-467A-C41E-8DA6-D8200AE78349}" dt="2022-06-15T01:40:02.098" v="92"/>
          <ac:spMkLst>
            <pc:docMk/>
            <pc:sldMk cId="1000495485" sldId="274"/>
            <ac:spMk id="6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98" v="94"/>
          <ac:spMkLst>
            <pc:docMk/>
            <pc:sldMk cId="1000495485" sldId="274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98" v="93"/>
          <ac:spMkLst>
            <pc:docMk/>
            <pc:sldMk cId="1000495485" sldId="274"/>
            <ac:spMk id="2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70"/>
          <ac:spMkLst>
            <pc:docMk/>
            <pc:sldMk cId="1000495485" sldId="274"/>
            <ac:spMk id="2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9"/>
          <ac:spMkLst>
            <pc:docMk/>
            <pc:sldMk cId="1000495485" sldId="274"/>
            <ac:spMk id="3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8"/>
          <ac:spMkLst>
            <pc:docMk/>
            <pc:sldMk cId="1000495485" sldId="274"/>
            <ac:spMk id="3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7"/>
          <ac:spMkLst>
            <pc:docMk/>
            <pc:sldMk cId="1000495485" sldId="274"/>
            <ac:spMk id="3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6"/>
          <ac:spMkLst>
            <pc:docMk/>
            <pc:sldMk cId="1000495485" sldId="274"/>
            <ac:spMk id="3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5"/>
          <ac:spMkLst>
            <pc:docMk/>
            <pc:sldMk cId="1000495485" sldId="274"/>
            <ac:spMk id="3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71"/>
          <ac:spMkLst>
            <pc:docMk/>
            <pc:sldMk cId="1000495485" sldId="274"/>
            <ac:spMk id="5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23.756" v="122"/>
          <ac:spMkLst>
            <pc:docMk/>
            <pc:sldMk cId="1000495485" sldId="274"/>
            <ac:spMk id="70" creationId="{00000000-0000-0000-0000-000000000000}"/>
          </ac:spMkLst>
        </pc:spChg>
        <pc:grpChg chg="del">
          <ac:chgData name="Widodo (DMIA)" userId="S::widodo.a5v@ap.denso.com::f5c75c50-fab1-4aad-b7d3-d66f8134eadf" providerId="AD" clId="Web-{F059E5FB-467A-C41E-8DA6-D8200AE78349}" dt="2022-06-15T01:40:02.082" v="82"/>
          <ac:grpSpMkLst>
            <pc:docMk/>
            <pc:sldMk cId="1000495485" sldId="274"/>
            <ac:grpSpMk id="16" creationId="{00000000-0000-0000-0000-000000000000}"/>
          </ac:grpSpMkLst>
        </pc:grpChg>
        <pc:picChg chg="del">
          <ac:chgData name="Widodo (DMIA)" userId="S::widodo.a5v@ap.denso.com::f5c75c50-fab1-4aad-b7d3-d66f8134eadf" providerId="AD" clId="Web-{F059E5FB-467A-C41E-8DA6-D8200AE78349}" dt="2022-06-15T01:40:02.098" v="91"/>
          <ac:picMkLst>
            <pc:docMk/>
            <pc:sldMk cId="1000495485" sldId="274"/>
            <ac:picMk id="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90"/>
          <ac:picMkLst>
            <pc:docMk/>
            <pc:sldMk cId="1000495485" sldId="274"/>
            <ac:picMk id="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9"/>
          <ac:picMkLst>
            <pc:docMk/>
            <pc:sldMk cId="1000495485" sldId="274"/>
            <ac:picMk id="5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5"/>
          <ac:picMkLst>
            <pc:docMk/>
            <pc:sldMk cId="1000495485" sldId="274"/>
            <ac:picMk id="8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8"/>
          <ac:picMkLst>
            <pc:docMk/>
            <pc:sldMk cId="1000495485" sldId="274"/>
            <ac:picMk id="12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7"/>
          <ac:picMkLst>
            <pc:docMk/>
            <pc:sldMk cId="1000495485" sldId="274"/>
            <ac:picMk id="1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6"/>
          <ac:picMkLst>
            <pc:docMk/>
            <pc:sldMk cId="1000495485" sldId="274"/>
            <ac:picMk id="1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4"/>
          <ac:picMkLst>
            <pc:docMk/>
            <pc:sldMk cId="1000495485" sldId="274"/>
            <ac:picMk id="1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3"/>
          <ac:picMkLst>
            <pc:docMk/>
            <pc:sldMk cId="1000495485" sldId="274"/>
            <ac:picMk id="18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72"/>
          <ac:picMkLst>
            <pc:docMk/>
            <pc:sldMk cId="1000495485" sldId="274"/>
            <ac:picMk id="54" creationId="{00000000-0000-0000-0000-000000000000}"/>
          </ac:picMkLst>
        </pc:picChg>
        <pc:cxnChg chg="del mod">
          <ac:chgData name="Widodo (DMIA)" userId="S::widodo.a5v@ap.denso.com::f5c75c50-fab1-4aad-b7d3-d66f8134eadf" providerId="AD" clId="Web-{F059E5FB-467A-C41E-8DA6-D8200AE78349}" dt="2022-06-15T01:40:02.082" v="81"/>
          <ac:cxnSpMkLst>
            <pc:docMk/>
            <pc:sldMk cId="1000495485" sldId="274"/>
            <ac:cxnSpMk id="2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80"/>
          <ac:cxnSpMkLst>
            <pc:docMk/>
            <pc:sldMk cId="1000495485" sldId="274"/>
            <ac:cxnSpMk id="28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9"/>
          <ac:cxnSpMkLst>
            <pc:docMk/>
            <pc:sldMk cId="1000495485" sldId="274"/>
            <ac:cxnSpMk id="3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8"/>
          <ac:cxnSpMkLst>
            <pc:docMk/>
            <pc:sldMk cId="1000495485" sldId="274"/>
            <ac:cxnSpMk id="36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7"/>
          <ac:cxnSpMkLst>
            <pc:docMk/>
            <pc:sldMk cId="1000495485" sldId="274"/>
            <ac:cxnSpMk id="4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6"/>
          <ac:cxnSpMkLst>
            <pc:docMk/>
            <pc:sldMk cId="1000495485" sldId="274"/>
            <ac:cxnSpMk id="43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5"/>
          <ac:cxnSpMkLst>
            <pc:docMk/>
            <pc:sldMk cId="1000495485" sldId="274"/>
            <ac:cxnSpMk id="46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4"/>
          <ac:cxnSpMkLst>
            <pc:docMk/>
            <pc:sldMk cId="1000495485" sldId="274"/>
            <ac:cxnSpMk id="49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3"/>
          <ac:cxnSpMkLst>
            <pc:docMk/>
            <pc:sldMk cId="1000495485" sldId="274"/>
            <ac:cxnSpMk id="5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2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0" i="0" dirty="0" smtClean="0">
                <a:solidFill>
                  <a:srgbClr val="D1D5DB"/>
                </a:solidFill>
                <a:effectLst/>
                <a:latin typeface="Söhne"/>
              </a:rPr>
              <a:t>"The next feature not only reduces man-hours but also supports all aspects, including reducing man power, material costs, streamlining processes, and other supporting factors for DMIA excellent factory."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0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1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-35998" y="1861579"/>
            <a:ext cx="4608001" cy="952505"/>
          </a:xfrm>
          <a:prstGeom prst="rect">
            <a:avLst/>
          </a:prstGeom>
        </p:spPr>
        <p:txBody>
          <a:bodyPr wrap="square" lIns="468000" tIns="0" rIns="0" bIns="0" anchor="t">
            <a:noAutofit/>
          </a:bodyPr>
          <a:lstStyle>
            <a:lvl1pPr>
              <a:lnSpc>
                <a:spcPct val="110000"/>
              </a:lnSpc>
              <a:defRPr sz="2548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Title Font:34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-35999" y="3109906"/>
            <a:ext cx="4608000" cy="276743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1799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Presenter name Font:24</a:t>
            </a:r>
            <a:endParaRPr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-36000" y="3493495"/>
            <a:ext cx="4608000" cy="910944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199" baseline="0">
                <a:latin typeface="Meiryo UI" panose="020B0604030504040204" pitchFamily="50" charset="-128"/>
              </a:defRPr>
            </a:lvl1pPr>
            <a:lvl2pPr>
              <a:defRPr sz="1199"/>
            </a:lvl2pPr>
            <a:lvl3pPr>
              <a:defRPr sz="1199"/>
            </a:lvl3pPr>
            <a:lvl4pPr>
              <a:defRPr sz="1199"/>
            </a:lvl4pPr>
          </a:lstStyle>
          <a:p>
            <a:pPr lvl="0"/>
            <a:r>
              <a:rPr kumimoji="1" lang="en-US" altLang="ja-JP" dirty="0"/>
              <a:t>Department or Presentation item list Font: 16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285" y="340220"/>
            <a:ext cx="2266291" cy="6474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2" y="4734117"/>
            <a:ext cx="1071353" cy="207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3" y="633913"/>
            <a:ext cx="9143999" cy="3884403"/>
          </a:xfrm>
          <a:prstGeom prst="rect">
            <a:avLst/>
          </a:prstGeom>
        </p:spPr>
        <p:txBody>
          <a:bodyPr lIns="144000" tIns="396000" rIns="648000"/>
          <a:lstStyle>
            <a:lvl1pPr marL="539483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548" baseline="0">
                <a:latin typeface="Meiryo UI" panose="020B0604030504040204" pitchFamily="50" charset="-128"/>
              </a:defRPr>
            </a:lvl1pPr>
            <a:lvl2pPr marL="599500" indent="-256928">
              <a:buFont typeface="+mj-lt"/>
              <a:buAutoNum type="arabicPeriod"/>
              <a:defRPr/>
            </a:lvl2pPr>
            <a:lvl3pPr marL="942071" indent="-256928">
              <a:buFont typeface="+mj-lt"/>
              <a:buAutoNum type="arabicPeriod"/>
              <a:defRPr/>
            </a:lvl3pPr>
            <a:lvl4pPr marL="1284643" indent="-256928">
              <a:buFont typeface="+mj-lt"/>
              <a:buAutoNum type="arabicPeriod"/>
              <a:defRPr/>
            </a:lvl4pPr>
            <a:lvl5pPr marL="1627214" indent="-256928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36000" y="4"/>
            <a:ext cx="9216000" cy="889517"/>
          </a:xfrm>
          <a:prstGeom prst="rect">
            <a:avLst/>
          </a:prstGeom>
        </p:spPr>
        <p:txBody>
          <a:bodyPr wrap="square" lIns="288000" rIns="360000">
            <a:noAutofit/>
          </a:bodyPr>
          <a:lstStyle>
            <a:lvl1pPr>
              <a:defRPr sz="532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Verdana" charset="0"/>
              </a:defRPr>
            </a:lvl1pPr>
          </a:lstStyle>
          <a:p>
            <a:pPr lvl="0"/>
            <a:r>
              <a:rPr kumimoji="1" lang="en-US" altLang="ja-JP"/>
              <a:t>0.</a:t>
            </a:r>
            <a:r>
              <a:rPr kumimoji="1" lang="ja-JP" altLang="en-US"/>
              <a:t>マスター テキストの書式設定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2778" y="4686868"/>
            <a:ext cx="1131196" cy="321691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-36000" y="868361"/>
            <a:ext cx="9216000" cy="940925"/>
          </a:xfrm>
        </p:spPr>
        <p:txBody>
          <a:bodyPr wrap="square" rIns="648000" anchor="t">
            <a:noAutofit/>
          </a:bodyPr>
          <a:lstStyle>
            <a:lvl1pPr marL="0" indent="0" algn="l">
              <a:lnSpc>
                <a:spcPct val="120000"/>
              </a:lnSpc>
              <a:buSzPct val="120000"/>
              <a:buFont typeface="+mj-lt"/>
              <a:buNone/>
              <a:defRPr sz="2548" b="0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4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+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5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076"/>
            <a:ext cx="9144000" cy="360924"/>
          </a:xfrm>
          <a:prstGeom prst="rect">
            <a:avLst/>
          </a:prstGeom>
        </p:spPr>
        <p:txBody>
          <a:bodyPr lIns="360000" rIns="360000" bIns="36000" anchor="b" anchorCtr="0">
            <a:spAutoFit/>
          </a:bodyPr>
          <a:lstStyle>
            <a:lvl1pPr algn="ctr">
              <a:spcAft>
                <a:spcPts val="0"/>
              </a:spcAft>
              <a:defRPr sz="1873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サマリー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4215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ーポレートマー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7329" y="1924665"/>
            <a:ext cx="3909351" cy="1116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1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1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0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48743"/>
            <a:ext cx="9144000" cy="265212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object 7"/>
          <p:cNvSpPr/>
          <p:nvPr/>
        </p:nvSpPr>
        <p:spPr>
          <a:xfrm>
            <a:off x="1944000" y="4688648"/>
            <a:ext cx="72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618324" y="4662932"/>
            <a:ext cx="259715" cy="480568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247" y="4686868"/>
            <a:ext cx="1129727" cy="322723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1944000" y="4765064"/>
            <a:ext cx="5760000" cy="242082"/>
            <a:chOff x="2097358" y="6328231"/>
            <a:chExt cx="5760000" cy="323075"/>
          </a:xfrm>
        </p:grpSpPr>
        <p:sp>
          <p:nvSpPr>
            <p:cNvPr id="13" name="object 9"/>
            <p:cNvSpPr txBox="1"/>
            <p:nvPr/>
          </p:nvSpPr>
          <p:spPr>
            <a:xfrm>
              <a:off x="2097358" y="6328231"/>
              <a:ext cx="5760000" cy="2156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4750">
                <a:lnSpc>
                  <a:spcPct val="100000"/>
                </a:lnSpc>
              </a:pPr>
              <a:r>
                <a:rPr lang="en-US" altLang="ja-JP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PT. DENSO MANUFACTURING INDONESIA</a:t>
              </a:r>
            </a:p>
            <a:p>
              <a:pPr marL="14750">
                <a:lnSpc>
                  <a:spcPct val="100000"/>
                </a:lnSpc>
              </a:pPr>
              <a:r>
                <a:rPr lang="en-US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</a:t>
              </a:r>
              <a:r>
                <a:rPr lang="en-US" sz="525" baseline="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Development</a:t>
              </a:r>
              <a:endParaRPr sz="52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2097358" y="6574291"/>
              <a:ext cx="5760000" cy="770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16">
                <a:lnSpc>
                  <a:spcPct val="100000"/>
                </a:lnSpc>
                <a:spcBef>
                  <a:spcPts val="232"/>
                </a:spcBef>
              </a:pP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© DENSO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</a:t>
              </a:r>
              <a:r>
                <a:rPr lang="en-US"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PORATION </a:t>
              </a: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Rights</a:t>
              </a:r>
              <a:r>
                <a:rPr sz="375" spc="-71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Reserved.</a:t>
              </a:r>
              <a:endParaRPr sz="37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633912"/>
            <a:ext cx="9144000" cy="3911378"/>
          </a:xfrm>
          <a:prstGeom prst="rect">
            <a:avLst/>
          </a:prstGeom>
        </p:spPr>
        <p:txBody>
          <a:bodyPr vert="horz" lIns="720000" tIns="36000" rIns="648000" bIns="3600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スライド番号プレースホルダー 8"/>
          <p:cNvSpPr txBox="1">
            <a:spLocks/>
          </p:cNvSpPr>
          <p:nvPr userDrawn="1"/>
        </p:nvSpPr>
        <p:spPr>
          <a:xfrm>
            <a:off x="7086600" y="-17254"/>
            <a:ext cx="2057400" cy="273590"/>
          </a:xfrm>
          <a:prstGeom prst="rect">
            <a:avLst/>
          </a:prstGeom>
        </p:spPr>
        <p:txBody>
          <a:bodyPr vert="horz" lIns="68517" tIns="34259" rIns="68517" bIns="34259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300" kern="1200">
                <a:solidFill>
                  <a:srgbClr val="828282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554CA-2BEA-3E4B-997B-FC51848F792A}" type="slidenum">
              <a:rPr lang="ja-JP" altLang="en-US" sz="975" smtClean="0"/>
              <a:pPr/>
              <a:t>‹#›</a:t>
            </a:fld>
            <a:r>
              <a:rPr lang="en-US" altLang="ja-JP" sz="975" dirty="0">
                <a:ea typeface="Verdana" panose="020B0604030504040204" pitchFamily="34" charset="0"/>
              </a:rPr>
              <a:t> /7</a:t>
            </a:r>
            <a:endParaRPr lang="ja-JP" altLang="en-US" sz="975" dirty="0"/>
          </a:p>
        </p:txBody>
      </p:sp>
      <p:pic>
        <p:nvPicPr>
          <p:cNvPr id="16" name="図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49" y="4855143"/>
            <a:ext cx="1071353" cy="2079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5" r:id="rId2"/>
    <p:sldLayoutId id="2147483664" r:id="rId3"/>
    <p:sldLayoutId id="2147483692" r:id="rId4"/>
    <p:sldLayoutId id="2147483693" r:id="rId5"/>
    <p:sldLayoutId id="2147483688" r:id="rId6"/>
    <p:sldLayoutId id="2147483689" r:id="rId7"/>
    <p:sldLayoutId id="2147483697" r:id="rId8"/>
  </p:sldLayoutIdLst>
  <p:hf hdr="0" ftr="0" dt="0"/>
  <p:txStyles>
    <p:titleStyle>
      <a:lvl1pPr eaLnBrk="1" hangingPunct="1">
        <a:defRPr kumimoji="1" sz="2500" b="1">
          <a:latin typeface="Meiryo UI" panose="020B0604030504040204" pitchFamily="50" charset="-128"/>
          <a:ea typeface="+mj-ea"/>
          <a:cs typeface="+mj-cs"/>
        </a:defRPr>
      </a:lvl1pPr>
    </p:titleStyle>
    <p:bodyStyle>
      <a:lvl1pPr marL="0" indent="0" eaLnBrk="1" hangingPunct="1">
        <a:spcAft>
          <a:spcPts val="600"/>
        </a:spcAft>
        <a:buFont typeface="Wingdings" panose="05000000000000000000" pitchFamily="2" charset="2"/>
        <a:buNone/>
        <a:defRPr kumimoji="1" sz="2000">
          <a:latin typeface="+mn-lt"/>
          <a:ea typeface="+mn-ea"/>
          <a:cs typeface="+mn-cs"/>
        </a:defRPr>
      </a:lvl1pPr>
      <a:lvl2pPr marL="457189" indent="0" eaLnBrk="1" hangingPunct="1">
        <a:buFont typeface="Wingdings" panose="05000000000000000000" pitchFamily="2" charset="2"/>
        <a:buNone/>
        <a:defRPr kumimoji="1" sz="1800">
          <a:latin typeface="+mn-lt"/>
          <a:ea typeface="+mn-ea"/>
          <a:cs typeface="+mn-cs"/>
        </a:defRPr>
      </a:lvl2pPr>
      <a:lvl3pPr marL="1079973" indent="0" eaLnBrk="1" hangingPunct="1">
        <a:buFont typeface="Wingdings" panose="05000000000000000000" pitchFamily="2" charset="2"/>
        <a:buNone/>
        <a:defRPr kumimoji="1" sz="1600">
          <a:latin typeface="+mn-lt"/>
          <a:ea typeface="+mn-ea"/>
          <a:cs typeface="+mn-cs"/>
        </a:defRPr>
      </a:lvl3pPr>
      <a:lvl4pPr marL="1619960" indent="0" eaLnBrk="1" hangingPunct="1">
        <a:buFont typeface="Wingdings" panose="05000000000000000000" pitchFamily="2" charset="2"/>
        <a:buNone/>
        <a:defRPr kumimoji="1" sz="1400">
          <a:latin typeface="+mn-lt"/>
          <a:ea typeface="+mn-ea"/>
          <a:cs typeface="+mn-cs"/>
        </a:defRPr>
      </a:lvl4pPr>
      <a:lvl5pPr marL="1979951" indent="0" eaLnBrk="1" hangingPunct="1">
        <a:buFont typeface="Wingdings" panose="05000000000000000000" pitchFamily="2" charset="2"/>
        <a:buNone/>
        <a:defRPr kumimoji="1" sz="800">
          <a:latin typeface="+mn-lt"/>
          <a:ea typeface="+mn-ea"/>
          <a:cs typeface="+mn-cs"/>
        </a:defRPr>
      </a:lvl5pPr>
      <a:lvl6pPr marL="2285943" eaLnBrk="1" hangingPunct="1">
        <a:defRPr kumimoji="1">
          <a:latin typeface="+mn-lt"/>
          <a:ea typeface="+mn-ea"/>
          <a:cs typeface="+mn-cs"/>
        </a:defRPr>
      </a:lvl6pPr>
      <a:lvl7pPr marL="2743131" eaLnBrk="1" hangingPunct="1">
        <a:defRPr kumimoji="1">
          <a:latin typeface="+mn-lt"/>
          <a:ea typeface="+mn-ea"/>
          <a:cs typeface="+mn-cs"/>
        </a:defRPr>
      </a:lvl7pPr>
      <a:lvl8pPr marL="3200320" eaLnBrk="1" hangingPunct="1">
        <a:defRPr kumimoji="1">
          <a:latin typeface="+mn-lt"/>
          <a:ea typeface="+mn-ea"/>
          <a:cs typeface="+mn-cs"/>
        </a:defRPr>
      </a:lvl8pPr>
      <a:lvl9pPr marL="3657509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457189" eaLnBrk="1" hangingPunct="1">
        <a:defRPr kumimoji="1">
          <a:latin typeface="+mn-lt"/>
          <a:ea typeface="+mn-ea"/>
          <a:cs typeface="+mn-cs"/>
        </a:defRPr>
      </a:lvl2pPr>
      <a:lvl3pPr marL="914377" eaLnBrk="1" hangingPunct="1">
        <a:defRPr kumimoji="1">
          <a:latin typeface="+mn-lt"/>
          <a:ea typeface="+mn-ea"/>
          <a:cs typeface="+mn-cs"/>
        </a:defRPr>
      </a:lvl3pPr>
      <a:lvl4pPr marL="1371566" eaLnBrk="1" hangingPunct="1">
        <a:defRPr kumimoji="1">
          <a:latin typeface="+mn-lt"/>
          <a:ea typeface="+mn-ea"/>
          <a:cs typeface="+mn-cs"/>
        </a:defRPr>
      </a:lvl4pPr>
      <a:lvl5pPr marL="1828754" eaLnBrk="1" hangingPunct="1">
        <a:defRPr kumimoji="1">
          <a:latin typeface="+mn-lt"/>
          <a:ea typeface="+mn-ea"/>
          <a:cs typeface="+mn-cs"/>
        </a:defRPr>
      </a:lvl5pPr>
      <a:lvl6pPr marL="2285943" eaLnBrk="1" hangingPunct="1">
        <a:defRPr kumimoji="1">
          <a:latin typeface="+mn-lt"/>
          <a:ea typeface="+mn-ea"/>
          <a:cs typeface="+mn-cs"/>
        </a:defRPr>
      </a:lvl6pPr>
      <a:lvl7pPr marL="2743131" eaLnBrk="1" hangingPunct="1">
        <a:defRPr kumimoji="1">
          <a:latin typeface="+mn-lt"/>
          <a:ea typeface="+mn-ea"/>
          <a:cs typeface="+mn-cs"/>
        </a:defRPr>
      </a:lvl7pPr>
      <a:lvl8pPr marL="3200320" eaLnBrk="1" hangingPunct="1">
        <a:defRPr kumimoji="1">
          <a:latin typeface="+mn-lt"/>
          <a:ea typeface="+mn-ea"/>
          <a:cs typeface="+mn-cs"/>
        </a:defRPr>
      </a:lvl8pPr>
      <a:lvl9pPr marL="3657509" eaLnBrk="1" hangingPunct="1">
        <a:defRPr kumimoji="1"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4" pos="5329" userDrawn="1">
          <p15:clr>
            <a:srgbClr val="F26B43"/>
          </p15:clr>
        </p15:guide>
        <p15:guide id="5" orient="horz" pos="396" userDrawn="1">
          <p15:clr>
            <a:srgbClr val="F26B43"/>
          </p15:clr>
        </p15:guide>
        <p15:guide id="6" orient="horz" pos="2775" userDrawn="1">
          <p15:clr>
            <a:srgbClr val="F26B43"/>
          </p15:clr>
        </p15:guide>
        <p15:guide id="8" pos="431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2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12.png"/><Relationship Id="rId18" Type="http://schemas.openxmlformats.org/officeDocument/2006/relationships/image" Target="../media/image74.svg"/><Relationship Id="rId3" Type="http://schemas.openxmlformats.org/officeDocument/2006/relationships/image" Target="../media/image7.png"/><Relationship Id="rId21" Type="http://schemas.openxmlformats.org/officeDocument/2006/relationships/image" Target="../media/image17.jpeg"/><Relationship Id="rId7" Type="http://schemas.openxmlformats.org/officeDocument/2006/relationships/image" Target="../media/image9.png"/><Relationship Id="rId12" Type="http://schemas.openxmlformats.org/officeDocument/2006/relationships/image" Target="../media/image68.sv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.sv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9.jpeg"/><Relationship Id="rId10" Type="http://schemas.openxmlformats.org/officeDocument/2006/relationships/image" Target="../media/image66.svg"/><Relationship Id="rId19" Type="http://schemas.openxmlformats.org/officeDocument/2006/relationships/image" Target="../media/image15.png"/><Relationship Id="rId4" Type="http://schemas.openxmlformats.org/officeDocument/2006/relationships/image" Target="../media/image60.svg"/><Relationship Id="rId9" Type="http://schemas.openxmlformats.org/officeDocument/2006/relationships/image" Target="../media/image10.png"/><Relationship Id="rId14" Type="http://schemas.openxmlformats.org/officeDocument/2006/relationships/image" Target="../media/image70.svg"/><Relationship Id="rId2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22.png"/><Relationship Id="rId21" Type="http://schemas.openxmlformats.org/officeDocument/2006/relationships/image" Target="../media/image33.png"/><Relationship Id="rId7" Type="http://schemas.openxmlformats.org/officeDocument/2006/relationships/image" Target="../media/image24.png"/><Relationship Id="rId12" Type="http://schemas.openxmlformats.org/officeDocument/2006/relationships/image" Target="../media/image90.sv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svg"/><Relationship Id="rId11" Type="http://schemas.openxmlformats.org/officeDocument/2006/relationships/image" Target="../media/image26.png"/><Relationship Id="rId24" Type="http://schemas.openxmlformats.org/officeDocument/2006/relationships/image" Target="../media/image3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5.png"/><Relationship Id="rId10" Type="http://schemas.openxmlformats.org/officeDocument/2006/relationships/image" Target="../media/image88.svg"/><Relationship Id="rId19" Type="http://schemas.openxmlformats.org/officeDocument/2006/relationships/image" Target="../media/image31.png"/><Relationship Id="rId4" Type="http://schemas.openxmlformats.org/officeDocument/2006/relationships/image" Target="../media/image82.svg"/><Relationship Id="rId9" Type="http://schemas.openxmlformats.org/officeDocument/2006/relationships/image" Target="../media/image25.png"/><Relationship Id="rId14" Type="http://schemas.openxmlformats.org/officeDocument/2006/relationships/image" Target="../media/image92.sv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24012520-3DEF-9A1F-A1FC-DA66F13F1BB9}"/>
              </a:ext>
            </a:extLst>
          </p:cNvPr>
          <p:cNvSpPr/>
          <p:nvPr/>
        </p:nvSpPr>
        <p:spPr>
          <a:xfrm>
            <a:off x="-176581" y="2716066"/>
            <a:ext cx="1873646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E51EA7-C3B7-645A-F60A-628A0F6B6C91}"/>
              </a:ext>
            </a:extLst>
          </p:cNvPr>
          <p:cNvSpPr/>
          <p:nvPr/>
        </p:nvSpPr>
        <p:spPr>
          <a:xfrm>
            <a:off x="1697069" y="2716066"/>
            <a:ext cx="1873647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E4DD751-DEF1-B184-7249-C07B09D8EC4E}"/>
              </a:ext>
            </a:extLst>
          </p:cNvPr>
          <p:cNvSpPr/>
          <p:nvPr/>
        </p:nvSpPr>
        <p:spPr>
          <a:xfrm>
            <a:off x="-213096" y="722212"/>
            <a:ext cx="1873646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DFD261F-8387-557E-3B8E-480057B95ED6}"/>
              </a:ext>
            </a:extLst>
          </p:cNvPr>
          <p:cNvSpPr/>
          <p:nvPr/>
        </p:nvSpPr>
        <p:spPr>
          <a:xfrm>
            <a:off x="1660553" y="722213"/>
            <a:ext cx="1873647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99651-7400-BFE3-B67D-98C78A1CF19B}"/>
              </a:ext>
            </a:extLst>
          </p:cNvPr>
          <p:cNvSpPr txBox="1"/>
          <p:nvPr/>
        </p:nvSpPr>
        <p:spPr>
          <a:xfrm>
            <a:off x="1611128" y="2362408"/>
            <a:ext cx="1562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Meiruka</a:t>
            </a:r>
            <a:r>
              <a:rPr lang="en-US" sz="700" dirty="0">
                <a:latin typeface="Arial Black" panose="020B0A04020102020204" pitchFamily="34" charset="0"/>
              </a:rPr>
              <a:t> Dojo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457A76-85A2-F29F-6291-8E52523A3766}"/>
              </a:ext>
            </a:extLst>
          </p:cNvPr>
          <p:cNvSpPr txBox="1"/>
          <p:nvPr/>
        </p:nvSpPr>
        <p:spPr>
          <a:xfrm>
            <a:off x="-242127" y="4327146"/>
            <a:ext cx="1562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Black" panose="020B0A04020102020204" pitchFamily="34" charset="0"/>
              </a:rPr>
              <a:t>Input data </a:t>
            </a:r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directly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F242-DBAB-47A5-BDAD-2415FF47BDC5}"/>
              </a:ext>
            </a:extLst>
          </p:cNvPr>
          <p:cNvSpPr txBox="1"/>
          <p:nvPr/>
        </p:nvSpPr>
        <p:spPr>
          <a:xfrm>
            <a:off x="1648496" y="4325749"/>
            <a:ext cx="1562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HR</a:t>
            </a:r>
            <a:r>
              <a:rPr lang="en-US" sz="700" dirty="0">
                <a:latin typeface="Arial Black" panose="020B0A04020102020204" pitchFamily="34" charset="0"/>
              </a:rPr>
              <a:t> Monitoring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2F4719B-AC32-738B-555C-639C7D73D11C}"/>
              </a:ext>
            </a:extLst>
          </p:cNvPr>
          <p:cNvSpPr/>
          <p:nvPr/>
        </p:nvSpPr>
        <p:spPr>
          <a:xfrm>
            <a:off x="3592804" y="3331"/>
            <a:ext cx="6774879" cy="4640715"/>
          </a:xfrm>
          <a:prstGeom prst="parallelogram">
            <a:avLst>
              <a:gd name="adj" fmla="val 2543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BBC92D-9415-1B6F-0FBF-FE4D3CCEF8AB}"/>
              </a:ext>
            </a:extLst>
          </p:cNvPr>
          <p:cNvSpPr/>
          <p:nvPr/>
        </p:nvSpPr>
        <p:spPr>
          <a:xfrm>
            <a:off x="4908473" y="502791"/>
            <a:ext cx="3827731" cy="505687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EE88A9F-FB3F-0C1E-2BBA-27A5CE497863}"/>
              </a:ext>
            </a:extLst>
          </p:cNvPr>
          <p:cNvSpPr/>
          <p:nvPr/>
        </p:nvSpPr>
        <p:spPr>
          <a:xfrm>
            <a:off x="5185071" y="350607"/>
            <a:ext cx="1562100" cy="28152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4DD0B-9393-5357-2F83-276FD9E1BCDB}"/>
              </a:ext>
            </a:extLst>
          </p:cNvPr>
          <p:cNvSpPr txBox="1"/>
          <p:nvPr/>
        </p:nvSpPr>
        <p:spPr>
          <a:xfrm>
            <a:off x="5187930" y="337480"/>
            <a:ext cx="219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TARGET </a:t>
            </a:r>
          </a:p>
          <a:p>
            <a:r>
              <a:rPr lang="en-US" sz="7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IMPLEMENTATION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70080" y="1330355"/>
            <a:ext cx="4871993" cy="2080992"/>
            <a:chOff x="4042226" y="1567902"/>
            <a:chExt cx="4871991" cy="2080993"/>
          </a:xfrm>
        </p:grpSpPr>
        <p:grpSp>
          <p:nvGrpSpPr>
            <p:cNvPr id="31" name="Group 30"/>
            <p:cNvGrpSpPr/>
            <p:nvPr/>
          </p:nvGrpSpPr>
          <p:grpSpPr>
            <a:xfrm>
              <a:off x="4042226" y="1567902"/>
              <a:ext cx="4871991" cy="2029906"/>
              <a:chOff x="340731" y="910420"/>
              <a:chExt cx="11798009" cy="4915613"/>
            </a:xfrm>
          </p:grpSpPr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A41BD9B4-E1A7-854F-AB20-3A251979FFF1}"/>
                  </a:ext>
                </a:extLst>
              </p:cNvPr>
              <p:cNvSpPr/>
              <p:nvPr/>
            </p:nvSpPr>
            <p:spPr>
              <a:xfrm>
                <a:off x="6184505" y="1038923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2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0" y="7379"/>
                      <a:pt x="122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D086A76C-8729-874B-9421-09C65EC35467}"/>
                  </a:ext>
                </a:extLst>
              </p:cNvPr>
              <p:cNvSpPr/>
              <p:nvPr/>
            </p:nvSpPr>
            <p:spPr>
              <a:xfrm>
                <a:off x="8001386" y="1038923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1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20" y="7379"/>
                      <a:pt x="124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39" name="Shape">
                <a:extLst>
                  <a:ext uri="{FF2B5EF4-FFF2-40B4-BE49-F238E27FC236}">
                    <a16:creationId xmlns:a16="http://schemas.microsoft.com/office/drawing/2014/main" id="{132DDD7C-BE73-A44B-AFF8-BE9D3FC9A822}"/>
                  </a:ext>
                </a:extLst>
              </p:cNvPr>
              <p:cNvSpPr/>
              <p:nvPr/>
            </p:nvSpPr>
            <p:spPr>
              <a:xfrm>
                <a:off x="4367624" y="1038923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1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0" y="7379"/>
                      <a:pt x="122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AF3B8389-A2F0-8D43-B448-C75FFD0016D3}"/>
                  </a:ext>
                </a:extLst>
              </p:cNvPr>
              <p:cNvSpPr/>
              <p:nvPr/>
            </p:nvSpPr>
            <p:spPr>
              <a:xfrm>
                <a:off x="2550743" y="1038923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1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0" y="7379"/>
                      <a:pt x="124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120697BC-F214-2A47-8C06-06FC16E1E7FD}"/>
                  </a:ext>
                </a:extLst>
              </p:cNvPr>
              <p:cNvSpPr/>
              <p:nvPr/>
            </p:nvSpPr>
            <p:spPr>
              <a:xfrm>
                <a:off x="4285604" y="3523445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33" y="15121"/>
                    </a:moveTo>
                    <a:lnTo>
                      <a:pt x="3478" y="15121"/>
                    </a:lnTo>
                    <a:cubicBezTo>
                      <a:pt x="3201" y="15121"/>
                      <a:pt x="2984" y="14962"/>
                      <a:pt x="2984" y="14758"/>
                    </a:cubicBezTo>
                    <a:lnTo>
                      <a:pt x="2984" y="14758"/>
                    </a:lnTo>
                    <a:cubicBezTo>
                      <a:pt x="2984" y="14555"/>
                      <a:pt x="3201" y="14395"/>
                      <a:pt x="3478" y="14395"/>
                    </a:cubicBezTo>
                    <a:lnTo>
                      <a:pt x="18833" y="14395"/>
                    </a:lnTo>
                    <a:cubicBezTo>
                      <a:pt x="19801" y="14395"/>
                      <a:pt x="20592" y="13814"/>
                      <a:pt x="20592" y="13102"/>
                    </a:cubicBezTo>
                    <a:lnTo>
                      <a:pt x="20592" y="1206"/>
                    </a:lnTo>
                    <a:cubicBezTo>
                      <a:pt x="20592" y="944"/>
                      <a:pt x="20295" y="726"/>
                      <a:pt x="1994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9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60" y="14221"/>
                      <a:pt x="20335" y="15121"/>
                      <a:pt x="1883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EC624F31-360C-7E48-9F97-1AAA0F18FBBD}"/>
                  </a:ext>
                </a:extLst>
              </p:cNvPr>
              <p:cNvSpPr/>
              <p:nvPr/>
            </p:nvSpPr>
            <p:spPr>
              <a:xfrm>
                <a:off x="6102485" y="3523445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33" y="15121"/>
                    </a:moveTo>
                    <a:lnTo>
                      <a:pt x="3478" y="15121"/>
                    </a:lnTo>
                    <a:cubicBezTo>
                      <a:pt x="3201" y="15121"/>
                      <a:pt x="2984" y="14962"/>
                      <a:pt x="2984" y="14758"/>
                    </a:cubicBezTo>
                    <a:lnTo>
                      <a:pt x="2984" y="14758"/>
                    </a:lnTo>
                    <a:cubicBezTo>
                      <a:pt x="2984" y="14555"/>
                      <a:pt x="3201" y="14395"/>
                      <a:pt x="3478" y="14395"/>
                    </a:cubicBezTo>
                    <a:lnTo>
                      <a:pt x="18833" y="14395"/>
                    </a:lnTo>
                    <a:cubicBezTo>
                      <a:pt x="19801" y="14395"/>
                      <a:pt x="20592" y="13814"/>
                      <a:pt x="20592" y="13102"/>
                    </a:cubicBezTo>
                    <a:lnTo>
                      <a:pt x="20592" y="1206"/>
                    </a:lnTo>
                    <a:cubicBezTo>
                      <a:pt x="20592" y="944"/>
                      <a:pt x="20295" y="726"/>
                      <a:pt x="1994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8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80" y="14221"/>
                      <a:pt x="20355" y="15121"/>
                      <a:pt x="1883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id="{09FC58F6-1965-764B-9D84-2F3BB67610DD}"/>
                  </a:ext>
                </a:extLst>
              </p:cNvPr>
              <p:cNvSpPr/>
              <p:nvPr/>
            </p:nvSpPr>
            <p:spPr>
              <a:xfrm>
                <a:off x="7919366" y="3523445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13" y="15121"/>
                    </a:moveTo>
                    <a:lnTo>
                      <a:pt x="3458" y="15121"/>
                    </a:lnTo>
                    <a:cubicBezTo>
                      <a:pt x="3182" y="15121"/>
                      <a:pt x="2964" y="14962"/>
                      <a:pt x="2964" y="14758"/>
                    </a:cubicBezTo>
                    <a:lnTo>
                      <a:pt x="2964" y="14758"/>
                    </a:lnTo>
                    <a:cubicBezTo>
                      <a:pt x="2964" y="14555"/>
                      <a:pt x="3182" y="14395"/>
                      <a:pt x="3458" y="14395"/>
                    </a:cubicBezTo>
                    <a:lnTo>
                      <a:pt x="18813" y="14395"/>
                    </a:lnTo>
                    <a:cubicBezTo>
                      <a:pt x="19782" y="14395"/>
                      <a:pt x="20572" y="13814"/>
                      <a:pt x="20572" y="13102"/>
                    </a:cubicBezTo>
                    <a:lnTo>
                      <a:pt x="20572" y="1206"/>
                    </a:lnTo>
                    <a:cubicBezTo>
                      <a:pt x="20572" y="944"/>
                      <a:pt x="20276" y="726"/>
                      <a:pt x="1992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9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60" y="14221"/>
                      <a:pt x="20335" y="15121"/>
                      <a:pt x="1881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id="{41692202-3E64-8641-AFBA-4775CF1333B2}"/>
                  </a:ext>
                </a:extLst>
              </p:cNvPr>
              <p:cNvSpPr/>
              <p:nvPr/>
            </p:nvSpPr>
            <p:spPr>
              <a:xfrm>
                <a:off x="2468723" y="3523445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33" y="15121"/>
                    </a:moveTo>
                    <a:lnTo>
                      <a:pt x="3478" y="15121"/>
                    </a:lnTo>
                    <a:cubicBezTo>
                      <a:pt x="3201" y="15121"/>
                      <a:pt x="2984" y="14962"/>
                      <a:pt x="2984" y="14758"/>
                    </a:cubicBezTo>
                    <a:lnTo>
                      <a:pt x="2984" y="14758"/>
                    </a:lnTo>
                    <a:cubicBezTo>
                      <a:pt x="2984" y="14555"/>
                      <a:pt x="3201" y="14395"/>
                      <a:pt x="3478" y="14395"/>
                    </a:cubicBezTo>
                    <a:lnTo>
                      <a:pt x="18833" y="14395"/>
                    </a:lnTo>
                    <a:cubicBezTo>
                      <a:pt x="19801" y="14395"/>
                      <a:pt x="20592" y="13814"/>
                      <a:pt x="20592" y="13102"/>
                    </a:cubicBezTo>
                    <a:lnTo>
                      <a:pt x="20592" y="1206"/>
                    </a:lnTo>
                    <a:cubicBezTo>
                      <a:pt x="20592" y="944"/>
                      <a:pt x="20295" y="726"/>
                      <a:pt x="1994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9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80" y="14221"/>
                      <a:pt x="20355" y="15121"/>
                      <a:pt x="1883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5" name="TextBox 11">
                <a:extLst>
                  <a:ext uri="{FF2B5EF4-FFF2-40B4-BE49-F238E27FC236}">
                    <a16:creationId xmlns:a16="http://schemas.microsoft.com/office/drawing/2014/main" id="{FAA15C49-8F65-3541-847A-180211756A9F}"/>
                  </a:ext>
                </a:extLst>
              </p:cNvPr>
              <p:cNvSpPr txBox="1"/>
              <p:nvPr/>
            </p:nvSpPr>
            <p:spPr>
              <a:xfrm>
                <a:off x="2774352" y="1886348"/>
                <a:ext cx="1087397" cy="59624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Input</a:t>
                </a:r>
                <a:r>
                  <a:rPr lang="en-US" sz="500" noProof="1">
                    <a:latin typeface="Arial "/>
                  </a:rPr>
                  <a:t> personal data</a:t>
                </a:r>
              </a:p>
            </p:txBody>
          </p:sp>
          <p:sp>
            <p:nvSpPr>
              <p:cNvPr id="46" name="TextBox 12">
                <a:extLst>
                  <a:ext uri="{FF2B5EF4-FFF2-40B4-BE49-F238E27FC236}">
                    <a16:creationId xmlns:a16="http://schemas.microsoft.com/office/drawing/2014/main" id="{E51AEC65-CEC2-0441-8A5D-8510788766E9}"/>
                  </a:ext>
                </a:extLst>
              </p:cNvPr>
              <p:cNvSpPr txBox="1"/>
              <p:nvPr/>
            </p:nvSpPr>
            <p:spPr>
              <a:xfrm>
                <a:off x="2875507" y="3754378"/>
                <a:ext cx="1087397" cy="59624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Import</a:t>
                </a:r>
                <a:r>
                  <a:rPr lang="en-US" sz="500" noProof="1">
                    <a:solidFill>
                      <a:schemeClr val="accent5"/>
                    </a:solidFill>
                    <a:latin typeface="Arial "/>
                  </a:rPr>
                  <a:t> </a:t>
                </a:r>
              </a:p>
              <a:p>
                <a:pPr algn="r"/>
                <a:r>
                  <a:rPr lang="en-US" sz="500" noProof="1">
                    <a:latin typeface="Arial "/>
                  </a:rPr>
                  <a:t>Personal Data</a:t>
                </a:r>
              </a:p>
            </p:txBody>
          </p:sp>
          <p:sp>
            <p:nvSpPr>
              <p:cNvPr id="47" name="TextBox 13">
                <a:extLst>
                  <a:ext uri="{FF2B5EF4-FFF2-40B4-BE49-F238E27FC236}">
                    <a16:creationId xmlns:a16="http://schemas.microsoft.com/office/drawing/2014/main" id="{B2518C36-61EE-AF4F-A12D-DD15430A7A13}"/>
                  </a:ext>
                </a:extLst>
              </p:cNvPr>
              <p:cNvSpPr txBox="1"/>
              <p:nvPr/>
            </p:nvSpPr>
            <p:spPr>
              <a:xfrm>
                <a:off x="4591229" y="1886348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Copy Paste</a:t>
                </a:r>
              </a:p>
              <a:p>
                <a:r>
                  <a:rPr lang="en-US" sz="500" noProof="1">
                    <a:latin typeface="Arial "/>
                  </a:rPr>
                  <a:t>Sport Score and each Subject Score</a:t>
                </a:r>
              </a:p>
            </p:txBody>
          </p:sp>
          <p:sp>
            <p:nvSpPr>
              <p:cNvPr id="48" name="TextBox 14">
                <a:extLst>
                  <a:ext uri="{FF2B5EF4-FFF2-40B4-BE49-F238E27FC236}">
                    <a16:creationId xmlns:a16="http://schemas.microsoft.com/office/drawing/2014/main" id="{C0E30864-6895-4841-A547-253CDE9913C0}"/>
                  </a:ext>
                </a:extLst>
              </p:cNvPr>
              <p:cNvSpPr txBox="1"/>
              <p:nvPr/>
            </p:nvSpPr>
            <p:spPr>
              <a:xfrm>
                <a:off x="4692384" y="3903103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Import</a:t>
                </a:r>
                <a:r>
                  <a:rPr lang="en-US" sz="500" noProof="1">
                    <a:latin typeface="Arial "/>
                  </a:rPr>
                  <a:t> Daily Sport </a:t>
                </a:r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score</a:t>
                </a:r>
                <a:r>
                  <a:rPr lang="en-US" sz="500" noProof="1">
                    <a:latin typeface="Arial Black" panose="020B0A04020102020204" pitchFamily="34" charset="0"/>
                  </a:rPr>
                  <a:t> </a:t>
                </a:r>
                <a:r>
                  <a:rPr lang="en-US" sz="500" noProof="1">
                    <a:latin typeface="Arial "/>
                  </a:rPr>
                  <a:t>and Subject score</a:t>
                </a:r>
              </a:p>
            </p:txBody>
          </p:sp>
          <p:sp>
            <p:nvSpPr>
              <p:cNvPr id="49" name="TextBox 15">
                <a:extLst>
                  <a:ext uri="{FF2B5EF4-FFF2-40B4-BE49-F238E27FC236}">
                    <a16:creationId xmlns:a16="http://schemas.microsoft.com/office/drawing/2014/main" id="{81AE777E-EC3D-BE42-BB28-4FD4DDC7B1B3}"/>
                  </a:ext>
                </a:extLst>
              </p:cNvPr>
              <p:cNvSpPr txBox="1"/>
              <p:nvPr/>
            </p:nvSpPr>
            <p:spPr>
              <a:xfrm>
                <a:off x="6509265" y="3754378"/>
                <a:ext cx="1087397" cy="78257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Send</a:t>
                </a:r>
                <a:r>
                  <a:rPr lang="en-US" sz="500" noProof="1">
                    <a:latin typeface="Arial "/>
                  </a:rPr>
                  <a:t> to </a:t>
                </a:r>
              </a:p>
              <a:p>
                <a:pPr algn="r"/>
                <a:r>
                  <a:rPr lang="en-US" sz="500" noProof="1">
                    <a:latin typeface="Arial "/>
                  </a:rPr>
                  <a:t>Bank Participant</a:t>
                </a:r>
              </a:p>
            </p:txBody>
          </p:sp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DD8560AE-794A-D140-8717-65FA30EF9118}"/>
                  </a:ext>
                </a:extLst>
              </p:cNvPr>
              <p:cNvSpPr txBox="1"/>
              <p:nvPr/>
            </p:nvSpPr>
            <p:spPr>
              <a:xfrm>
                <a:off x="8326152" y="3754378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Export </a:t>
                </a:r>
                <a:r>
                  <a:rPr lang="en-US" sz="500" noProof="1">
                    <a:latin typeface="Arial "/>
                  </a:rPr>
                  <a:t>Summary score by HR </a:t>
                </a:r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directly</a:t>
                </a:r>
              </a:p>
            </p:txBody>
          </p:sp>
          <p:sp>
            <p:nvSpPr>
              <p:cNvPr id="51" name="TextBox 17">
                <a:extLst>
                  <a:ext uri="{FF2B5EF4-FFF2-40B4-BE49-F238E27FC236}">
                    <a16:creationId xmlns:a16="http://schemas.microsoft.com/office/drawing/2014/main" id="{639A4CA2-57DF-0945-BE3B-45CC8B875FA0}"/>
                  </a:ext>
                </a:extLst>
              </p:cNvPr>
              <p:cNvSpPr txBox="1"/>
              <p:nvPr/>
            </p:nvSpPr>
            <p:spPr>
              <a:xfrm>
                <a:off x="6408110" y="1886348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Input </a:t>
                </a:r>
                <a:r>
                  <a:rPr lang="en-US" sz="500" noProof="1">
                    <a:latin typeface="Arial "/>
                  </a:rPr>
                  <a:t>Participant Passed to Bank Participant</a:t>
                </a:r>
              </a:p>
            </p:txBody>
          </p:sp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BAC7F3A7-3D41-4D4B-805C-A325B7B8378D}"/>
                  </a:ext>
                </a:extLst>
              </p:cNvPr>
              <p:cNvSpPr txBox="1"/>
              <p:nvPr/>
            </p:nvSpPr>
            <p:spPr>
              <a:xfrm>
                <a:off x="8224997" y="1886348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Send</a:t>
                </a:r>
                <a:r>
                  <a:rPr lang="en-US" sz="500" noProof="1">
                    <a:solidFill>
                      <a:srgbClr val="FF0000"/>
                    </a:solidFill>
                    <a:latin typeface="Arial "/>
                  </a:rPr>
                  <a:t> </a:t>
                </a:r>
                <a:r>
                  <a:rPr lang="en-US" sz="500" noProof="1">
                    <a:latin typeface="Arial "/>
                  </a:rPr>
                  <a:t>Summary Score to </a:t>
                </a:r>
              </a:p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HR by E-Mail</a:t>
                </a:r>
              </a:p>
            </p:txBody>
          </p:sp>
          <p:sp>
            <p:nvSpPr>
              <p:cNvPr id="53" name="TextBox 19">
                <a:extLst>
                  <a:ext uri="{FF2B5EF4-FFF2-40B4-BE49-F238E27FC236}">
                    <a16:creationId xmlns:a16="http://schemas.microsoft.com/office/drawing/2014/main" id="{B79CB053-BF80-4B48-9184-317A4B79E05F}"/>
                  </a:ext>
                </a:extLst>
              </p:cNvPr>
              <p:cNvSpPr txBox="1"/>
              <p:nvPr/>
            </p:nvSpPr>
            <p:spPr>
              <a:xfrm>
                <a:off x="7849639" y="114425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01,00,57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4" name="TextBox 20">
                <a:extLst>
                  <a:ext uri="{FF2B5EF4-FFF2-40B4-BE49-F238E27FC236}">
                    <a16:creationId xmlns:a16="http://schemas.microsoft.com/office/drawing/2014/main" id="{7BDD3292-EC82-2E4F-8106-820B74906EAD}"/>
                  </a:ext>
                </a:extLst>
              </p:cNvPr>
              <p:cNvSpPr txBox="1"/>
              <p:nvPr/>
            </p:nvSpPr>
            <p:spPr>
              <a:xfrm>
                <a:off x="6010079" y="114425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01,00,57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5" name="TextBox 21">
                <a:extLst>
                  <a:ext uri="{FF2B5EF4-FFF2-40B4-BE49-F238E27FC236}">
                    <a16:creationId xmlns:a16="http://schemas.microsoft.com/office/drawing/2014/main" id="{4B0B69F4-90A0-6C4A-947E-E2AAFAE046DC}"/>
                  </a:ext>
                </a:extLst>
              </p:cNvPr>
              <p:cNvSpPr txBox="1"/>
              <p:nvPr/>
            </p:nvSpPr>
            <p:spPr>
              <a:xfrm>
                <a:off x="4267340" y="114425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05,50,90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6" name="TextBox 22">
                <a:extLst>
                  <a:ext uri="{FF2B5EF4-FFF2-40B4-BE49-F238E27FC236}">
                    <a16:creationId xmlns:a16="http://schemas.microsoft.com/office/drawing/2014/main" id="{959561F8-C0CD-DA4F-B01E-A82DDFAD76E8}"/>
                  </a:ext>
                </a:extLst>
              </p:cNvPr>
              <p:cNvSpPr txBox="1"/>
              <p:nvPr/>
            </p:nvSpPr>
            <p:spPr>
              <a:xfrm>
                <a:off x="2427783" y="114425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05,00,54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7" name="TextBox 23">
                <a:extLst>
                  <a:ext uri="{FF2B5EF4-FFF2-40B4-BE49-F238E27FC236}">
                    <a16:creationId xmlns:a16="http://schemas.microsoft.com/office/drawing/2014/main" id="{358431CE-A65C-F44E-B75C-F56AED6A4958}"/>
                  </a:ext>
                </a:extLst>
              </p:cNvPr>
              <p:cNvSpPr txBox="1"/>
              <p:nvPr/>
            </p:nvSpPr>
            <p:spPr>
              <a:xfrm>
                <a:off x="8165653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00,30,00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8" name="TextBox 24">
                <a:extLst>
                  <a:ext uri="{FF2B5EF4-FFF2-40B4-BE49-F238E27FC236}">
                    <a16:creationId xmlns:a16="http://schemas.microsoft.com/office/drawing/2014/main" id="{0850A1AA-F4C9-E34C-885F-E45DE6721E02}"/>
                  </a:ext>
                </a:extLst>
              </p:cNvPr>
              <p:cNvSpPr txBox="1"/>
              <p:nvPr/>
            </p:nvSpPr>
            <p:spPr>
              <a:xfrm>
                <a:off x="6326096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00,20,60</a:t>
                </a:r>
                <a:r>
                  <a:rPr lang="en-US" sz="700" b="1" noProof="1"/>
                  <a:t> Min</a:t>
                </a:r>
              </a:p>
            </p:txBody>
          </p:sp>
          <p:sp>
            <p:nvSpPr>
              <p:cNvPr id="59" name="TextBox 25">
                <a:extLst>
                  <a:ext uri="{FF2B5EF4-FFF2-40B4-BE49-F238E27FC236}">
                    <a16:creationId xmlns:a16="http://schemas.microsoft.com/office/drawing/2014/main" id="{851B211D-E080-2A42-BD41-585F4BB35541}"/>
                  </a:ext>
                </a:extLst>
              </p:cNvPr>
              <p:cNvSpPr txBox="1"/>
              <p:nvPr/>
            </p:nvSpPr>
            <p:spPr>
              <a:xfrm>
                <a:off x="4583354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03,24,04</a:t>
                </a:r>
                <a:r>
                  <a:rPr lang="en-US" sz="700" b="1" noProof="1"/>
                  <a:t> Min</a:t>
                </a:r>
              </a:p>
            </p:txBody>
          </p:sp>
          <p:sp>
            <p:nvSpPr>
              <p:cNvPr id="60" name="TextBox 26">
                <a:extLst>
                  <a:ext uri="{FF2B5EF4-FFF2-40B4-BE49-F238E27FC236}">
                    <a16:creationId xmlns:a16="http://schemas.microsoft.com/office/drawing/2014/main" id="{7115F511-563C-8B41-8D2E-CB0EF618FDC1}"/>
                  </a:ext>
                </a:extLst>
              </p:cNvPr>
              <p:cNvSpPr txBox="1"/>
              <p:nvPr/>
            </p:nvSpPr>
            <p:spPr>
              <a:xfrm>
                <a:off x="2743797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01,30,57 </a:t>
                </a:r>
                <a:r>
                  <a:rPr lang="en-US" sz="700" b="1" noProof="1"/>
                  <a:t>Min</a:t>
                </a:r>
              </a:p>
            </p:txBody>
          </p:sp>
          <p:pic>
            <p:nvPicPr>
              <p:cNvPr id="61" name="Graphic 27" descr="Bar graph with downward trend with solid fill">
                <a:extLst>
                  <a:ext uri="{FF2B5EF4-FFF2-40B4-BE49-F238E27FC236}">
                    <a16:creationId xmlns:a16="http://schemas.microsoft.com/office/drawing/2014/main" id="{7BB14A64-1A17-F541-B8E7-7735C4E86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71601" y="2929565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2" name="Graphic 28" descr="Bar graph with downward trend with solid fill">
                <a:extLst>
                  <a:ext uri="{FF2B5EF4-FFF2-40B4-BE49-F238E27FC236}">
                    <a16:creationId xmlns:a16="http://schemas.microsoft.com/office/drawing/2014/main" id="{4647BFC3-01DF-A343-BC02-B5CA8D5D9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54720" y="2906252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3" name="Graphic 29" descr="Board Of Directors with solid fill">
                <a:extLst>
                  <a:ext uri="{FF2B5EF4-FFF2-40B4-BE49-F238E27FC236}">
                    <a16:creationId xmlns:a16="http://schemas.microsoft.com/office/drawing/2014/main" id="{9F98C787-2AA8-6E40-96BD-418F35427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36089" y="3599107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4" name="Graphic 30" descr="Briefcase with solid fill">
                <a:extLst>
                  <a:ext uri="{FF2B5EF4-FFF2-40B4-BE49-F238E27FC236}">
                    <a16:creationId xmlns:a16="http://schemas.microsoft.com/office/drawing/2014/main" id="{4FB276D2-FC21-034F-A8CB-92E8F177F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619208" y="3602581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5" name="Graphic 31" descr="Customer review with solid fill">
                <a:extLst>
                  <a:ext uri="{FF2B5EF4-FFF2-40B4-BE49-F238E27FC236}">
                    <a16:creationId xmlns:a16="http://schemas.microsoft.com/office/drawing/2014/main" id="{20A0CACB-40BE-9746-9440-59388635B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737839" y="2912353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6" name="Graphic 32" descr="Handshake with solid fill">
                <a:extLst>
                  <a:ext uri="{FF2B5EF4-FFF2-40B4-BE49-F238E27FC236}">
                    <a16:creationId xmlns:a16="http://schemas.microsoft.com/office/drawing/2014/main" id="{F73719B6-97BE-2244-8295-67D540FA8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188482" y="2961937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8" name="Graphic 34" descr="Target Audience with solid fill">
                <a:extLst>
                  <a:ext uri="{FF2B5EF4-FFF2-40B4-BE49-F238E27FC236}">
                    <a16:creationId xmlns:a16="http://schemas.microsoft.com/office/drawing/2014/main" id="{D6C18ADC-C2AB-AA42-AAC0-40C857432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52970" y="3578757"/>
                <a:ext cx="355401" cy="355401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BF4095-8541-60E7-00EB-6FD7F4F63F01}"/>
                  </a:ext>
                </a:extLst>
              </p:cNvPr>
              <p:cNvSpPr txBox="1"/>
              <p:nvPr/>
            </p:nvSpPr>
            <p:spPr>
              <a:xfrm>
                <a:off x="340731" y="2130942"/>
                <a:ext cx="1789697" cy="67078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en-US" sz="600" b="1" noProof="1">
                    <a:solidFill>
                      <a:srgbClr val="FF0000"/>
                    </a:solidFill>
                  </a:rPr>
                  <a:t>MANUAL </a:t>
                </a:r>
              </a:p>
              <a:p>
                <a:pPr algn="r"/>
                <a:r>
                  <a:rPr lang="en-US" sz="600" b="1" noProof="1"/>
                  <a:t>INPUT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09BC63B-FB07-460F-947C-4268CDD3A2C8}"/>
                  </a:ext>
                </a:extLst>
              </p:cNvPr>
              <p:cNvSpPr txBox="1"/>
              <p:nvPr/>
            </p:nvSpPr>
            <p:spPr>
              <a:xfrm>
                <a:off x="340731" y="3945089"/>
                <a:ext cx="1789697" cy="67078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en-US" sz="600" b="1" noProof="1"/>
                  <a:t>INPUT BY </a:t>
                </a:r>
              </a:p>
              <a:p>
                <a:pPr algn="r"/>
                <a:r>
                  <a:rPr lang="en-US" sz="600" b="1" noProof="1">
                    <a:solidFill>
                      <a:srgbClr val="FF0000"/>
                    </a:solidFill>
                  </a:rPr>
                  <a:t>WEBSITE</a:t>
                </a:r>
              </a:p>
            </p:txBody>
          </p:sp>
          <p:sp>
            <p:nvSpPr>
              <p:cNvPr id="73" name="Shape">
                <a:extLst>
                  <a:ext uri="{FF2B5EF4-FFF2-40B4-BE49-F238E27FC236}">
                    <a16:creationId xmlns:a16="http://schemas.microsoft.com/office/drawing/2014/main" id="{D086A76C-8729-874B-9421-09C65EC35467}"/>
                  </a:ext>
                </a:extLst>
              </p:cNvPr>
              <p:cNvSpPr/>
              <p:nvPr/>
            </p:nvSpPr>
            <p:spPr>
              <a:xfrm>
                <a:off x="9823648" y="1037153"/>
                <a:ext cx="1690942" cy="2302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1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20" y="7379"/>
                      <a:pt x="124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74" name="TextBox 18">
                <a:extLst>
                  <a:ext uri="{FF2B5EF4-FFF2-40B4-BE49-F238E27FC236}">
                    <a16:creationId xmlns:a16="http://schemas.microsoft.com/office/drawing/2014/main" id="{BAC7F3A7-3D41-4D4B-805C-A325B7B8378D}"/>
                  </a:ext>
                </a:extLst>
              </p:cNvPr>
              <p:cNvSpPr txBox="1"/>
              <p:nvPr/>
            </p:nvSpPr>
            <p:spPr>
              <a:xfrm>
                <a:off x="10047261" y="1884578"/>
                <a:ext cx="1087397" cy="78257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Update</a:t>
                </a:r>
                <a:r>
                  <a:rPr lang="en-US" sz="500" noProof="1">
                    <a:latin typeface="Arial "/>
                  </a:rPr>
                  <a:t> MCU result </a:t>
                </a:r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From HR</a:t>
                </a:r>
              </a:p>
            </p:txBody>
          </p:sp>
          <p:sp>
            <p:nvSpPr>
              <p:cNvPr id="75" name="TextBox 19">
                <a:extLst>
                  <a:ext uri="{FF2B5EF4-FFF2-40B4-BE49-F238E27FC236}">
                    <a16:creationId xmlns:a16="http://schemas.microsoft.com/office/drawing/2014/main" id="{B79CB053-BF80-4B48-9184-317A4B79E05F}"/>
                  </a:ext>
                </a:extLst>
              </p:cNvPr>
              <p:cNvSpPr txBox="1"/>
              <p:nvPr/>
            </p:nvSpPr>
            <p:spPr>
              <a:xfrm>
                <a:off x="9671901" y="114248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02,00,80 </a:t>
                </a:r>
                <a:r>
                  <a:rPr lang="en-US" sz="700" b="1" noProof="1"/>
                  <a:t>Min</a:t>
                </a:r>
              </a:p>
            </p:txBody>
          </p:sp>
          <p:pic>
            <p:nvPicPr>
              <p:cNvPr id="76" name="Graphic 32" descr="Handshake with solid fill">
                <a:extLst>
                  <a:ext uri="{FF2B5EF4-FFF2-40B4-BE49-F238E27FC236}">
                    <a16:creationId xmlns:a16="http://schemas.microsoft.com/office/drawing/2014/main" id="{F73719B6-97BE-2244-8295-67D540FA8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091714" y="3557414"/>
                <a:ext cx="355401" cy="355401"/>
              </a:xfrm>
              <a:prstGeom prst="rect">
                <a:avLst/>
              </a:prstGeom>
            </p:spPr>
          </p:pic>
          <p:sp>
            <p:nvSpPr>
              <p:cNvPr id="77" name="Shape">
                <a:extLst>
                  <a:ext uri="{FF2B5EF4-FFF2-40B4-BE49-F238E27FC236}">
                    <a16:creationId xmlns:a16="http://schemas.microsoft.com/office/drawing/2014/main" id="{09FC58F6-1965-764B-9D84-2F3BB67610DD}"/>
                  </a:ext>
                </a:extLst>
              </p:cNvPr>
              <p:cNvSpPr/>
              <p:nvPr/>
            </p:nvSpPr>
            <p:spPr>
              <a:xfrm>
                <a:off x="9747300" y="3523444"/>
                <a:ext cx="1690942" cy="2302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13" y="15121"/>
                    </a:moveTo>
                    <a:lnTo>
                      <a:pt x="3458" y="15121"/>
                    </a:lnTo>
                    <a:cubicBezTo>
                      <a:pt x="3182" y="15121"/>
                      <a:pt x="2964" y="14962"/>
                      <a:pt x="2964" y="14758"/>
                    </a:cubicBezTo>
                    <a:lnTo>
                      <a:pt x="2964" y="14758"/>
                    </a:lnTo>
                    <a:cubicBezTo>
                      <a:pt x="2964" y="14555"/>
                      <a:pt x="3182" y="14395"/>
                      <a:pt x="3458" y="14395"/>
                    </a:cubicBezTo>
                    <a:lnTo>
                      <a:pt x="18813" y="14395"/>
                    </a:lnTo>
                    <a:cubicBezTo>
                      <a:pt x="19782" y="14395"/>
                      <a:pt x="20572" y="13814"/>
                      <a:pt x="20572" y="13102"/>
                    </a:cubicBezTo>
                    <a:lnTo>
                      <a:pt x="20572" y="1206"/>
                    </a:lnTo>
                    <a:cubicBezTo>
                      <a:pt x="20572" y="944"/>
                      <a:pt x="20276" y="726"/>
                      <a:pt x="1992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9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60" y="14221"/>
                      <a:pt x="20335" y="15121"/>
                      <a:pt x="1881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78" name="TextBox 16">
                <a:extLst>
                  <a:ext uri="{FF2B5EF4-FFF2-40B4-BE49-F238E27FC236}">
                    <a16:creationId xmlns:a16="http://schemas.microsoft.com/office/drawing/2014/main" id="{DD8560AE-794A-D140-8717-65FA30EF9118}"/>
                  </a:ext>
                </a:extLst>
              </p:cNvPr>
              <p:cNvSpPr txBox="1"/>
              <p:nvPr/>
            </p:nvSpPr>
            <p:spPr>
              <a:xfrm>
                <a:off x="10154088" y="3754379"/>
                <a:ext cx="1087397" cy="78257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Update </a:t>
                </a:r>
              </a:p>
              <a:p>
                <a:pPr algn="r"/>
                <a:r>
                  <a:rPr lang="en-US" sz="500" noProof="1">
                    <a:latin typeface="Arial "/>
                  </a:rPr>
                  <a:t>MCU result by </a:t>
                </a:r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HR directly </a:t>
                </a:r>
              </a:p>
            </p:txBody>
          </p:sp>
          <p:sp>
            <p:nvSpPr>
              <p:cNvPr id="79" name="TextBox 23">
                <a:extLst>
                  <a:ext uri="{FF2B5EF4-FFF2-40B4-BE49-F238E27FC236}">
                    <a16:creationId xmlns:a16="http://schemas.microsoft.com/office/drawing/2014/main" id="{358431CE-A65C-F44E-B75C-F56AED6A4958}"/>
                  </a:ext>
                </a:extLst>
              </p:cNvPr>
              <p:cNvSpPr txBox="1"/>
              <p:nvPr/>
            </p:nvSpPr>
            <p:spPr>
              <a:xfrm>
                <a:off x="9993586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01,00,00</a:t>
                </a:r>
                <a:r>
                  <a:rPr lang="en-US" sz="700" b="1" noProof="1"/>
                  <a:t> Min</a:t>
                </a:r>
              </a:p>
            </p:txBody>
          </p:sp>
          <p:pic>
            <p:nvPicPr>
              <p:cNvPr id="80" name="Graphic 33" descr="Postit Notes with solid fill">
                <a:extLst>
                  <a:ext uri="{FF2B5EF4-FFF2-40B4-BE49-F238E27FC236}">
                    <a16:creationId xmlns:a16="http://schemas.microsoft.com/office/drawing/2014/main" id="{B56CE6A3-5A64-F540-9F1C-7BB55F677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897785" y="3606105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7" name="Graphic 33" descr="Postit Notes with solid fill">
                <a:extLst>
                  <a:ext uri="{FF2B5EF4-FFF2-40B4-BE49-F238E27FC236}">
                    <a16:creationId xmlns:a16="http://schemas.microsoft.com/office/drawing/2014/main" id="{B56CE6A3-5A64-F540-9F1C-7BB55F677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1010745" y="2894901"/>
                <a:ext cx="355401" cy="355401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BF4095-8541-60E7-00EB-6FD7F4F63F01}"/>
                  </a:ext>
                </a:extLst>
              </p:cNvPr>
              <p:cNvSpPr txBox="1"/>
              <p:nvPr/>
            </p:nvSpPr>
            <p:spPr>
              <a:xfrm rot="5400000">
                <a:off x="10999601" y="1563041"/>
                <a:ext cx="1789696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en-US" sz="700" b="1" noProof="1">
                    <a:solidFill>
                      <a:schemeClr val="tx1"/>
                    </a:solidFill>
                  </a:rPr>
                  <a:t>BEFORE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8BF4095-8541-60E7-00EB-6FD7F4F63F01}"/>
                  </a:ext>
                </a:extLst>
              </p:cNvPr>
              <p:cNvSpPr txBox="1"/>
              <p:nvPr/>
            </p:nvSpPr>
            <p:spPr>
              <a:xfrm rot="5400000">
                <a:off x="11001666" y="3930682"/>
                <a:ext cx="1789696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en-US" sz="700" b="1" noProof="1">
                    <a:solidFill>
                      <a:schemeClr val="tx1"/>
                    </a:solidFill>
                  </a:rPr>
                  <a:t>AFTER</a:t>
                </a:r>
              </a:p>
            </p:txBody>
          </p:sp>
        </p:grpSp>
        <p:sp>
          <p:nvSpPr>
            <p:cNvPr id="71" name="Rectangle: Rounded Corners 32">
              <a:extLst>
                <a:ext uri="{FF2B5EF4-FFF2-40B4-BE49-F238E27FC236}">
                  <a16:creationId xmlns:a16="http://schemas.microsoft.com/office/drawing/2014/main" id="{5ABBC92D-9415-1B6F-0FBF-FE4D3CCEF8AB}"/>
                </a:ext>
              </a:extLst>
            </p:cNvPr>
            <p:cNvSpPr/>
            <p:nvPr/>
          </p:nvSpPr>
          <p:spPr>
            <a:xfrm>
              <a:off x="4882882" y="1595928"/>
              <a:ext cx="3827732" cy="1010742"/>
            </a:xfrm>
            <a:prstGeom prst="roundRect">
              <a:avLst/>
            </a:prstGeom>
            <a:noFill/>
            <a:ln w="3175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Rectangle: Rounded Corners 32">
              <a:extLst>
                <a:ext uri="{FF2B5EF4-FFF2-40B4-BE49-F238E27FC236}">
                  <a16:creationId xmlns:a16="http://schemas.microsoft.com/office/drawing/2014/main" id="{5ABBC92D-9415-1B6F-0FBF-FE4D3CCEF8AB}"/>
                </a:ext>
              </a:extLst>
            </p:cNvPr>
            <p:cNvSpPr/>
            <p:nvPr/>
          </p:nvSpPr>
          <p:spPr>
            <a:xfrm>
              <a:off x="4880620" y="2638153"/>
              <a:ext cx="3827732" cy="1010742"/>
            </a:xfrm>
            <a:prstGeom prst="roundRect">
              <a:avLst/>
            </a:prstGeom>
            <a:noFill/>
            <a:ln w="3175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16820" y="656075"/>
            <a:ext cx="3929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0453D"/>
                </a:solidFill>
                <a:latin typeface="Arial Black" panose="020B0A04020102020204" pitchFamily="34" charset="0"/>
              </a:rPr>
              <a:t>Efficiency</a:t>
            </a:r>
            <a:r>
              <a:rPr lang="en-US" sz="11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time up to</a:t>
            </a:r>
            <a:r>
              <a:rPr lang="en-US" sz="11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5</a:t>
            </a:r>
            <a:r>
              <a:rPr lang="en-US" sz="1100" dirty="0">
                <a:solidFill>
                  <a:schemeClr val="tx1"/>
                </a:solidFill>
                <a:latin typeface="Arial Black" panose="020B0A04020102020204" pitchFamily="34" charset="0"/>
              </a:rPr>
              <a:t> minutes</a:t>
            </a:r>
            <a:endParaRPr lang="en-US" sz="1100" dirty="0">
              <a:solidFill>
                <a:srgbClr val="DF3229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40247" y="3801637"/>
            <a:ext cx="88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 Black" panose="020B0A04020102020204" pitchFamily="34" charset="0"/>
              </a:rPr>
              <a:t>ACTUAL</a:t>
            </a:r>
          </a:p>
          <a:p>
            <a:r>
              <a:rPr lang="en-US" sz="800" dirty="0">
                <a:latin typeface="Arial Black" panose="020B0A04020102020204" pitchFamily="34" charset="0"/>
              </a:rPr>
              <a:t>REDUCE </a:t>
            </a:r>
          </a:p>
          <a:p>
            <a:r>
              <a:rPr lang="en-US" sz="800" dirty="0">
                <a:solidFill>
                  <a:srgbClr val="FFC000"/>
                </a:solidFill>
                <a:latin typeface="Arial Black" panose="020B0A04020102020204" pitchFamily="34" charset="0"/>
              </a:rPr>
              <a:t>CYCLE TIME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93475" y="4492601"/>
            <a:ext cx="1264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74731" y="3647024"/>
            <a:ext cx="410791" cy="84240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5" name="Rectangle 84"/>
          <p:cNvSpPr/>
          <p:nvPr/>
        </p:nvSpPr>
        <p:spPr>
          <a:xfrm>
            <a:off x="5663999" y="4066041"/>
            <a:ext cx="410791" cy="4212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6" name="TextBox 85"/>
          <p:cNvSpPr txBox="1"/>
          <p:nvPr/>
        </p:nvSpPr>
        <p:spPr>
          <a:xfrm>
            <a:off x="6832406" y="3761063"/>
            <a:ext cx="1291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REDUCE </a:t>
            </a:r>
          </a:p>
          <a:p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50% </a:t>
            </a:r>
          </a:p>
          <a:p>
            <a:r>
              <a:rPr lang="en-US" sz="700" dirty="0">
                <a:solidFill>
                  <a:srgbClr val="FFC000"/>
                </a:solidFill>
                <a:latin typeface="Arial Black" panose="020B0A04020102020204" pitchFamily="34" charset="0"/>
              </a:rPr>
              <a:t>CYCLE TIME </a:t>
            </a:r>
          </a:p>
          <a:p>
            <a:r>
              <a:rPr lang="en-US" sz="700" dirty="0">
                <a:latin typeface="Arial Black" panose="020B0A04020102020204" pitchFamily="34" charset="0"/>
              </a:rPr>
              <a:t>PROCESS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F16D814-9D30-0752-9596-D6DE7F01E90A}"/>
              </a:ext>
            </a:extLst>
          </p:cNvPr>
          <p:cNvGrpSpPr/>
          <p:nvPr/>
        </p:nvGrpSpPr>
        <p:grpSpPr>
          <a:xfrm>
            <a:off x="8056229" y="4050911"/>
            <a:ext cx="800571" cy="618327"/>
            <a:chOff x="7969073" y="3761535"/>
            <a:chExt cx="800570" cy="618328"/>
          </a:xfrm>
        </p:grpSpPr>
        <p:sp>
          <p:nvSpPr>
            <p:cNvPr id="87" name="TextBox 86"/>
            <p:cNvSpPr txBox="1"/>
            <p:nvPr/>
          </p:nvSpPr>
          <p:spPr>
            <a:xfrm>
              <a:off x="7969073" y="4072086"/>
              <a:ext cx="800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 Black" panose="020B0A04020102020204" pitchFamily="34" charset="0"/>
                </a:rPr>
                <a:t>EFFICIENCY WORK</a:t>
              </a:r>
              <a:endParaRPr lang="en-US" sz="300" dirty="0">
                <a:latin typeface="Arial Black" panose="020B0A04020102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421" y="3837437"/>
              <a:ext cx="272971" cy="272971"/>
            </a:xfrm>
            <a:prstGeom prst="rect">
              <a:avLst/>
            </a:prstGeom>
            <a:effectLst>
              <a:outerShdw blurRad="50800" dist="38100" dir="5400000" sx="94000" sy="94000" algn="t" rotWithShape="0">
                <a:prstClr val="black">
                  <a:alpha val="16000"/>
                </a:prstClr>
              </a:outerShdw>
            </a:effec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0262" y="3761535"/>
              <a:ext cx="155287" cy="155287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4848327" y="3459181"/>
            <a:ext cx="6892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Arial Black" panose="020B0A04020102020204" pitchFamily="34" charset="0"/>
              </a:rPr>
              <a:t>993,56</a:t>
            </a:r>
            <a:r>
              <a:rPr lang="en-US" sz="600" dirty="0">
                <a:latin typeface="Arial Black" panose="020B0A04020102020204" pitchFamily="34" charset="0"/>
              </a:rPr>
              <a:t> Sec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50137" y="3861920"/>
            <a:ext cx="665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5"/>
                </a:solidFill>
                <a:latin typeface="Arial Black" panose="020B0A04020102020204" pitchFamily="34" charset="0"/>
              </a:rPr>
              <a:t>405.89</a:t>
            </a:r>
            <a:r>
              <a:rPr lang="en-US" sz="600" dirty="0">
                <a:latin typeface="Arial Black" panose="020B0A04020102020204" pitchFamily="34" charset="0"/>
              </a:rPr>
              <a:t> Sec</a:t>
            </a:r>
          </a:p>
        </p:txBody>
      </p:sp>
      <p:cxnSp>
        <p:nvCxnSpPr>
          <p:cNvPr id="93" name="Straight Connector 92"/>
          <p:cNvCxnSpPr>
            <a:stCxn id="12" idx="0"/>
            <a:endCxn id="85" idx="0"/>
          </p:cNvCxnSpPr>
          <p:nvPr/>
        </p:nvCxnSpPr>
        <p:spPr>
          <a:xfrm>
            <a:off x="5180127" y="3647024"/>
            <a:ext cx="689268" cy="419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Selected photo">
            <a:extLst>
              <a:ext uri="{FF2B5EF4-FFF2-40B4-BE49-F238E27FC236}">
                <a16:creationId xmlns:a16="http://schemas.microsoft.com/office/drawing/2014/main" id="{0FA3673B-740F-A643-A775-7E092581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8" b="4861"/>
          <a:stretch>
            <a:fillRect/>
          </a:stretch>
        </p:blipFill>
        <p:spPr bwMode="auto">
          <a:xfrm>
            <a:off x="-93644" y="790276"/>
            <a:ext cx="1665858" cy="1593012"/>
          </a:xfrm>
          <a:custGeom>
            <a:avLst/>
            <a:gdLst>
              <a:gd name="connsiteX0" fmla="*/ 393654 w 1665858"/>
              <a:gd name="connsiteY0" fmla="*/ 0 h 1593012"/>
              <a:gd name="connsiteX1" fmla="*/ 1665858 w 1665858"/>
              <a:gd name="connsiteY1" fmla="*/ 0 h 1593012"/>
              <a:gd name="connsiteX2" fmla="*/ 1665858 w 1665858"/>
              <a:gd name="connsiteY2" fmla="*/ 28540 h 1593012"/>
              <a:gd name="connsiteX3" fmla="*/ 1274740 w 1665858"/>
              <a:gd name="connsiteY3" fmla="*/ 1593012 h 1593012"/>
              <a:gd name="connsiteX4" fmla="*/ 0 w 1665858"/>
              <a:gd name="connsiteY4" fmla="*/ 1593012 h 1593012"/>
              <a:gd name="connsiteX5" fmla="*/ 0 w 1665858"/>
              <a:gd name="connsiteY5" fmla="*/ 1574616 h 15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5858" h="1593012">
                <a:moveTo>
                  <a:pt x="393654" y="0"/>
                </a:moveTo>
                <a:lnTo>
                  <a:pt x="1665858" y="0"/>
                </a:lnTo>
                <a:lnTo>
                  <a:pt x="1665858" y="28540"/>
                </a:lnTo>
                <a:lnTo>
                  <a:pt x="1274740" y="1593012"/>
                </a:lnTo>
                <a:lnTo>
                  <a:pt x="0" y="1593012"/>
                </a:lnTo>
                <a:lnTo>
                  <a:pt x="0" y="15746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76F1F-DF59-EE9A-8181-66A650ACB468}"/>
              </a:ext>
            </a:extLst>
          </p:cNvPr>
          <p:cNvSpPr txBox="1"/>
          <p:nvPr/>
        </p:nvSpPr>
        <p:spPr>
          <a:xfrm>
            <a:off x="-267085" y="2345755"/>
            <a:ext cx="1562617" cy="2000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Import Data </a:t>
            </a:r>
            <a:r>
              <a:rPr lang="en-US" sz="700" dirty="0">
                <a:latin typeface="Arial Black" panose="020B0A04020102020204" pitchFamily="34" charset="0"/>
              </a:rPr>
              <a:t>by Excel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116A94-F3B5-DBED-34AF-D5C3A29D57A7}"/>
              </a:ext>
            </a:extLst>
          </p:cNvPr>
          <p:cNvSpPr/>
          <p:nvPr/>
        </p:nvSpPr>
        <p:spPr>
          <a:xfrm>
            <a:off x="131833" y="619151"/>
            <a:ext cx="193543" cy="1935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84" name="Picture 83" descr="Selected photo">
            <a:extLst>
              <a:ext uri="{FF2B5EF4-FFF2-40B4-BE49-F238E27FC236}">
                <a16:creationId xmlns:a16="http://schemas.microsoft.com/office/drawing/2014/main" id="{0861E661-C43C-D639-B139-5E72F15B4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18878" r="1669" b="11755"/>
          <a:stretch>
            <a:fillRect/>
          </a:stretch>
        </p:blipFill>
        <p:spPr bwMode="auto">
          <a:xfrm>
            <a:off x="1763739" y="815300"/>
            <a:ext cx="1677592" cy="1593012"/>
          </a:xfrm>
          <a:custGeom>
            <a:avLst/>
            <a:gdLst>
              <a:gd name="connsiteX0" fmla="*/ 398253 w 1677592"/>
              <a:gd name="connsiteY0" fmla="*/ 0 h 1593012"/>
              <a:gd name="connsiteX1" fmla="*/ 1677592 w 1677592"/>
              <a:gd name="connsiteY1" fmla="*/ 0 h 1593012"/>
              <a:gd name="connsiteX2" fmla="*/ 1279339 w 1677592"/>
              <a:gd name="connsiteY2" fmla="*/ 1593012 h 1593012"/>
              <a:gd name="connsiteX3" fmla="*/ 0 w 1677592"/>
              <a:gd name="connsiteY3" fmla="*/ 1593012 h 15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592" h="1593012">
                <a:moveTo>
                  <a:pt x="398253" y="0"/>
                </a:moveTo>
                <a:lnTo>
                  <a:pt x="1677592" y="0"/>
                </a:lnTo>
                <a:lnTo>
                  <a:pt x="1279339" y="1593012"/>
                </a:lnTo>
                <a:lnTo>
                  <a:pt x="0" y="15930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 descr="Selected photo">
            <a:extLst>
              <a:ext uri="{FF2B5EF4-FFF2-40B4-BE49-F238E27FC236}">
                <a16:creationId xmlns:a16="http://schemas.microsoft.com/office/drawing/2014/main" id="{7AEFB1F9-19A2-9BE4-09E3-46CF5CBB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t="29285" r="1456" b="769"/>
          <a:stretch>
            <a:fillRect/>
          </a:stretch>
        </p:blipFill>
        <p:spPr bwMode="auto">
          <a:xfrm>
            <a:off x="1801524" y="2771101"/>
            <a:ext cx="1677592" cy="1593012"/>
          </a:xfrm>
          <a:custGeom>
            <a:avLst/>
            <a:gdLst>
              <a:gd name="connsiteX0" fmla="*/ 398253 w 1677592"/>
              <a:gd name="connsiteY0" fmla="*/ 0 h 1593012"/>
              <a:gd name="connsiteX1" fmla="*/ 1677592 w 1677592"/>
              <a:gd name="connsiteY1" fmla="*/ 0 h 1593012"/>
              <a:gd name="connsiteX2" fmla="*/ 1279339 w 1677592"/>
              <a:gd name="connsiteY2" fmla="*/ 1593012 h 1593012"/>
              <a:gd name="connsiteX3" fmla="*/ 0 w 1677592"/>
              <a:gd name="connsiteY3" fmla="*/ 1593012 h 15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592" h="1593012">
                <a:moveTo>
                  <a:pt x="398253" y="0"/>
                </a:moveTo>
                <a:lnTo>
                  <a:pt x="1677592" y="0"/>
                </a:lnTo>
                <a:lnTo>
                  <a:pt x="1279339" y="1593012"/>
                </a:lnTo>
                <a:lnTo>
                  <a:pt x="0" y="15930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DDA6B24-FE3B-B7AE-B555-1D10301447FA}"/>
              </a:ext>
            </a:extLst>
          </p:cNvPr>
          <p:cNvSpPr/>
          <p:nvPr/>
        </p:nvSpPr>
        <p:spPr>
          <a:xfrm>
            <a:off x="2005478" y="625444"/>
            <a:ext cx="193543" cy="1935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B8273D-DC8A-BE18-9C6F-A1FC6CAFE2BB}"/>
              </a:ext>
            </a:extLst>
          </p:cNvPr>
          <p:cNvSpPr/>
          <p:nvPr/>
        </p:nvSpPr>
        <p:spPr>
          <a:xfrm>
            <a:off x="2040110" y="2633879"/>
            <a:ext cx="193543" cy="1935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B7FAB9-9CE5-8F60-D3A0-9B58C0C2D98D}"/>
              </a:ext>
            </a:extLst>
          </p:cNvPr>
          <p:cNvSpPr txBox="1"/>
          <p:nvPr/>
        </p:nvSpPr>
        <p:spPr>
          <a:xfrm>
            <a:off x="4931426" y="4471216"/>
            <a:ext cx="529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Before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DAAEDD-9BD5-2D1D-2CD2-BC51683ACA5D}"/>
              </a:ext>
            </a:extLst>
          </p:cNvPr>
          <p:cNvSpPr txBox="1"/>
          <p:nvPr/>
        </p:nvSpPr>
        <p:spPr>
          <a:xfrm>
            <a:off x="5666842" y="4470291"/>
            <a:ext cx="529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After</a:t>
            </a:r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268E3145-F760-49A9-0083-6B561FB4E02D}"/>
              </a:ext>
            </a:extLst>
          </p:cNvPr>
          <p:cNvSpPr/>
          <p:nvPr/>
        </p:nvSpPr>
        <p:spPr>
          <a:xfrm>
            <a:off x="3441331" y="4699706"/>
            <a:ext cx="5909517" cy="457200"/>
          </a:xfrm>
          <a:prstGeom prst="parallelogram">
            <a:avLst>
              <a:gd name="adj" fmla="val 31899"/>
            </a:avLst>
          </a:prstGeom>
          <a:solidFill>
            <a:srgbClr val="F9D5A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7" name="TextBox 96"/>
          <p:cNvSpPr txBox="1"/>
          <p:nvPr/>
        </p:nvSpPr>
        <p:spPr>
          <a:xfrm>
            <a:off x="4034061" y="4777104"/>
            <a:ext cx="579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CAN REDUCE SIGNIFICANT CYCLE TIME </a:t>
            </a:r>
            <a:r>
              <a:rPr lang="en-US" sz="1200" dirty="0" smtClean="0">
                <a:solidFill>
                  <a:srgbClr val="FF0000"/>
                </a:solidFill>
                <a:latin typeface="Arial Black" panose="020B0A04020102090204" pitchFamily="34" charset="0"/>
              </a:rPr>
              <a:t>9 MINUTES</a:t>
            </a:r>
            <a:endParaRPr lang="en-US" sz="1200" dirty="0">
              <a:solidFill>
                <a:srgbClr val="FF0000"/>
              </a:solidFill>
              <a:latin typeface="Arial Black" panose="020B0A0402010209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97958" y="3741861"/>
            <a:ext cx="1063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Black" panose="020B0A04020102020204" pitchFamily="34" charset="0"/>
              </a:rPr>
              <a:t>ACCURACY DATA</a:t>
            </a:r>
          </a:p>
          <a:p>
            <a:pPr algn="ctr"/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99%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20" y="3487250"/>
            <a:ext cx="274320" cy="274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</p:pic>
      <p:sp>
        <p:nvSpPr>
          <p:cNvPr id="100" name="TextBox 99"/>
          <p:cNvSpPr txBox="1"/>
          <p:nvPr/>
        </p:nvSpPr>
        <p:spPr>
          <a:xfrm>
            <a:off x="5394837" y="3669269"/>
            <a:ext cx="8197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/>
                </a:solidFill>
                <a:latin typeface="Arial Black" panose="020B0A04020102020204" pitchFamily="34" charset="0"/>
              </a:rPr>
              <a:t>(Reduce </a:t>
            </a:r>
            <a:r>
              <a:rPr lang="en-US" sz="600" dirty="0">
                <a:solidFill>
                  <a:srgbClr val="FF0000"/>
                </a:solidFill>
                <a:latin typeface="Arial Black" panose="020B0A04020102020204" pitchFamily="34" charset="0"/>
              </a:rPr>
              <a:t>9 Min</a:t>
            </a:r>
            <a:r>
              <a:rPr lang="en-US" sz="600" dirty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61717" y="3964532"/>
            <a:ext cx="48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5"/>
                </a:solidFill>
                <a:latin typeface="Arial Black" panose="020B0A04020102020204" pitchFamily="34" charset="0"/>
              </a:rPr>
              <a:t>with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0116A94-F3B5-DBED-34AF-D5C3A29D57A7}"/>
              </a:ext>
            </a:extLst>
          </p:cNvPr>
          <p:cNvSpPr/>
          <p:nvPr/>
        </p:nvSpPr>
        <p:spPr>
          <a:xfrm>
            <a:off x="8078393" y="3427303"/>
            <a:ext cx="109155" cy="1091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0116A94-F3B5-DBED-34AF-D5C3A29D57A7}"/>
              </a:ext>
            </a:extLst>
          </p:cNvPr>
          <p:cNvSpPr/>
          <p:nvPr/>
        </p:nvSpPr>
        <p:spPr>
          <a:xfrm>
            <a:off x="8073865" y="3995058"/>
            <a:ext cx="109155" cy="1091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E049F66B-A83B-CE97-DB71-E7AFDD09A496}"/>
              </a:ext>
            </a:extLst>
          </p:cNvPr>
          <p:cNvSpPr/>
          <p:nvPr/>
        </p:nvSpPr>
        <p:spPr>
          <a:xfrm>
            <a:off x="6832410" y="-844423"/>
            <a:ext cx="2636204" cy="1134071"/>
          </a:xfrm>
          <a:prstGeom prst="parallelogram">
            <a:avLst>
              <a:gd name="adj" fmla="val 46990"/>
            </a:avLst>
          </a:prstGeom>
          <a:solidFill>
            <a:schemeClr val="accent5">
              <a:lumMod val="20000"/>
              <a:lumOff val="80000"/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0BBAFD8-99D8-AAC1-F227-C067D34D349B}"/>
              </a:ext>
            </a:extLst>
          </p:cNvPr>
          <p:cNvSpPr txBox="1">
            <a:spLocks/>
          </p:cNvSpPr>
          <p:nvPr/>
        </p:nvSpPr>
        <p:spPr>
          <a:xfrm>
            <a:off x="6850015" y="-88293"/>
            <a:ext cx="4369131" cy="434907"/>
          </a:xfrm>
          <a:prstGeom prst="rect">
            <a:avLst/>
          </a:prstGeom>
        </p:spPr>
        <p:txBody>
          <a:bodyPr vert="horz" wrap="square" lIns="360000" tIns="0" rIns="1440000" bIns="0" rtlCol="0" anchor="ctr">
            <a:noAutofit/>
          </a:bodyPr>
          <a:lstStyle>
            <a:lvl1pPr eaLnBrk="1" hangingPunct="1">
              <a:defRPr kumimoji="1" sz="2500" b="1">
                <a:latin typeface="Meiryo UI" panose="020B0604030504040204" pitchFamily="50" charset="-128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800" spc="3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ACTUAL BENEFIT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t="15194" r="386" b="14481"/>
          <a:stretch>
            <a:fillRect/>
          </a:stretch>
        </p:blipFill>
        <p:spPr>
          <a:xfrm>
            <a:off x="-71762" y="2763478"/>
            <a:ext cx="1677592" cy="1593012"/>
          </a:xfrm>
          <a:custGeom>
            <a:avLst/>
            <a:gdLst>
              <a:gd name="connsiteX0" fmla="*/ 398253 w 1677592"/>
              <a:gd name="connsiteY0" fmla="*/ 0 h 1593012"/>
              <a:gd name="connsiteX1" fmla="*/ 1677592 w 1677592"/>
              <a:gd name="connsiteY1" fmla="*/ 0 h 1593012"/>
              <a:gd name="connsiteX2" fmla="*/ 1279339 w 1677592"/>
              <a:gd name="connsiteY2" fmla="*/ 1593012 h 1593012"/>
              <a:gd name="connsiteX3" fmla="*/ 0 w 1677592"/>
              <a:gd name="connsiteY3" fmla="*/ 1593012 h 15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592" h="1593012">
                <a:moveTo>
                  <a:pt x="398253" y="0"/>
                </a:moveTo>
                <a:lnTo>
                  <a:pt x="1677592" y="0"/>
                </a:lnTo>
                <a:lnTo>
                  <a:pt x="1279339" y="1593012"/>
                </a:lnTo>
                <a:lnTo>
                  <a:pt x="0" y="1593012"/>
                </a:lnTo>
                <a:close/>
              </a:path>
            </a:pathLst>
          </a:cu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5102B32C-FD9D-E9AC-9F99-C2899AEE7D03}"/>
              </a:ext>
            </a:extLst>
          </p:cNvPr>
          <p:cNvSpPr/>
          <p:nvPr/>
        </p:nvSpPr>
        <p:spPr>
          <a:xfrm>
            <a:off x="138789" y="2622984"/>
            <a:ext cx="193543" cy="1935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35201" y="1124682"/>
            <a:ext cx="1592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</a:rPr>
              <a:t>Actual Cycle Time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459510" y="3835201"/>
            <a:ext cx="2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=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39" y="103646"/>
            <a:ext cx="5060197" cy="434907"/>
          </a:xfrm>
        </p:spPr>
        <p:txBody>
          <a:bodyPr/>
          <a:lstStyle/>
          <a:p>
            <a:r>
              <a:rPr lang="en-US" sz="1800" spc="300" dirty="0">
                <a:solidFill>
                  <a:schemeClr val="tx1"/>
                </a:solidFill>
                <a:latin typeface="Arial Black" panose="020B0A040201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608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5542436" y="3061673"/>
            <a:ext cx="1410822" cy="1590659"/>
          </a:xfrm>
          <a:prstGeom prst="roundRect">
            <a:avLst>
              <a:gd name="adj" fmla="val 1858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Rounded Rectangle 6"/>
          <p:cNvSpPr/>
          <p:nvPr/>
        </p:nvSpPr>
        <p:spPr>
          <a:xfrm>
            <a:off x="7472228" y="3045897"/>
            <a:ext cx="1410822" cy="1590659"/>
          </a:xfrm>
          <a:prstGeom prst="roundRect">
            <a:avLst>
              <a:gd name="adj" fmla="val 18587"/>
            </a:avLst>
          </a:prstGeom>
          <a:solidFill>
            <a:schemeClr val="bg1"/>
          </a:solidFill>
          <a:ln w="12700">
            <a:solidFill>
              <a:schemeClr val="bg2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3" name="Freeform 102"/>
          <p:cNvSpPr/>
          <p:nvPr/>
        </p:nvSpPr>
        <p:spPr>
          <a:xfrm>
            <a:off x="122030" y="1387441"/>
            <a:ext cx="5215561" cy="3293651"/>
          </a:xfrm>
          <a:custGeom>
            <a:avLst/>
            <a:gdLst>
              <a:gd name="connsiteX0" fmla="*/ 58111 w 5215561"/>
              <a:gd name="connsiteY0" fmla="*/ 0 h 3293650"/>
              <a:gd name="connsiteX1" fmla="*/ 5215561 w 5215561"/>
              <a:gd name="connsiteY1" fmla="*/ 1844133 h 3293650"/>
              <a:gd name="connsiteX2" fmla="*/ 5142195 w 5215561"/>
              <a:gd name="connsiteY2" fmla="*/ 1973934 h 3293650"/>
              <a:gd name="connsiteX3" fmla="*/ 2771734 w 5215561"/>
              <a:gd name="connsiteY3" fmla="*/ 3293650 h 3293650"/>
              <a:gd name="connsiteX4" fmla="*/ 0 w 5215561"/>
              <a:gd name="connsiteY4" fmla="*/ 552600 h 3293650"/>
              <a:gd name="connsiteX5" fmla="*/ 31937 w 5215561"/>
              <a:gd name="connsiteY5" fmla="*/ 135165 h 329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5561" h="3293650">
                <a:moveTo>
                  <a:pt x="58111" y="0"/>
                </a:moveTo>
                <a:lnTo>
                  <a:pt x="5215561" y="1844133"/>
                </a:lnTo>
                <a:lnTo>
                  <a:pt x="5142195" y="1973934"/>
                </a:lnTo>
                <a:cubicBezTo>
                  <a:pt x="4656068" y="2765135"/>
                  <a:pt x="3776312" y="3293650"/>
                  <a:pt x="2771734" y="3293650"/>
                </a:cubicBezTo>
                <a:cubicBezTo>
                  <a:pt x="1240948" y="3293650"/>
                  <a:pt x="0" y="2066440"/>
                  <a:pt x="0" y="552600"/>
                </a:cubicBezTo>
                <a:cubicBezTo>
                  <a:pt x="0" y="410678"/>
                  <a:pt x="10907" y="271274"/>
                  <a:pt x="31937" y="13516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56F0-4758-8EE6-00A2-1DBB60A1CE29}"/>
              </a:ext>
            </a:extLst>
          </p:cNvPr>
          <p:cNvGrpSpPr/>
          <p:nvPr/>
        </p:nvGrpSpPr>
        <p:grpSpPr>
          <a:xfrm>
            <a:off x="82081" y="859863"/>
            <a:ext cx="5321967" cy="3828604"/>
            <a:chOff x="215033" y="830058"/>
            <a:chExt cx="5590139" cy="402153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A565A8D-6724-85BB-EFD1-E7EF58E7E32C}"/>
                </a:ext>
              </a:extLst>
            </p:cNvPr>
            <p:cNvGrpSpPr/>
            <p:nvPr/>
          </p:nvGrpSpPr>
          <p:grpSpPr>
            <a:xfrm rot="3600000">
              <a:off x="4278823" y="1626229"/>
              <a:ext cx="45719" cy="597881"/>
              <a:chOff x="6091533" y="836740"/>
              <a:chExt cx="45719" cy="597881"/>
            </a:xfrm>
            <a:solidFill>
              <a:srgbClr val="3A5C84"/>
            </a:solidFill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5188D44-5050-9628-097E-D35E79471322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3A5C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C00AB4-A892-6F2B-7F39-DFD793C4B732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3A5C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1672DFF-CCC1-762E-7D0D-1EBBB6CFAA4F}"/>
                </a:ext>
              </a:extLst>
            </p:cNvPr>
            <p:cNvGrpSpPr/>
            <p:nvPr/>
          </p:nvGrpSpPr>
          <p:grpSpPr>
            <a:xfrm rot="17100000">
              <a:off x="1642907" y="1766228"/>
              <a:ext cx="45719" cy="597881"/>
              <a:chOff x="6091533" y="836740"/>
              <a:chExt cx="45719" cy="597881"/>
            </a:xfrm>
            <a:solidFill>
              <a:srgbClr val="C13018"/>
            </a:solidFill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F714B22-D10A-9DCC-B04E-5CB5E08D4F9A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C130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6ACEB4E-F0BF-B3A4-D346-C1E176DB34E1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C13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9C7ED6-AE6E-05DB-FAED-780F1F4B41F7}"/>
                </a:ext>
              </a:extLst>
            </p:cNvPr>
            <p:cNvGrpSpPr/>
            <p:nvPr/>
          </p:nvGrpSpPr>
          <p:grpSpPr>
            <a:xfrm rot="10800000">
              <a:off x="2975786" y="3828281"/>
              <a:ext cx="45719" cy="597882"/>
              <a:chOff x="6091533" y="836740"/>
              <a:chExt cx="45719" cy="597881"/>
            </a:xfrm>
            <a:solidFill>
              <a:srgbClr val="4CC1EF"/>
            </a:solidFill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D67742D-48BC-7F9B-C907-6F71B66C3C6F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4CC1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3586900-E664-596B-48FA-FDC95D2F339D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4CC1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D4EBC26-241A-1DE1-F318-D22163033D9F}"/>
                </a:ext>
              </a:extLst>
            </p:cNvPr>
            <p:cNvGrpSpPr/>
            <p:nvPr/>
          </p:nvGrpSpPr>
          <p:grpSpPr>
            <a:xfrm rot="6663274">
              <a:off x="4285173" y="2981884"/>
              <a:ext cx="45719" cy="597881"/>
              <a:chOff x="6091533" y="836740"/>
              <a:chExt cx="45719" cy="597881"/>
            </a:xfrm>
            <a:solidFill>
              <a:srgbClr val="F7931F"/>
            </a:solidFill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0CCD7DF-FA34-43B0-5383-CB244257704E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F79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E827E30-94AE-3877-0AA2-AB5EF854A7D8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F79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31C2D64-5E3A-1A22-0654-CD2FFC765BA1}"/>
                </a:ext>
              </a:extLst>
            </p:cNvPr>
            <p:cNvGrpSpPr/>
            <p:nvPr/>
          </p:nvGrpSpPr>
          <p:grpSpPr>
            <a:xfrm rot="14400000">
              <a:off x="1693203" y="3110612"/>
              <a:ext cx="45719" cy="597881"/>
              <a:chOff x="6091533" y="836740"/>
              <a:chExt cx="45719" cy="597881"/>
            </a:xfrm>
            <a:solidFill>
              <a:srgbClr val="FFCC4C"/>
            </a:solidFill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5C0C59D-3B44-AE44-C8E0-7FD38F5493A2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A77B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2E38B76-0CE4-0197-4975-0B0FE81A757F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solidFill>
                <a:srgbClr val="A77BCA"/>
              </a:solidFill>
              <a:ln>
                <a:solidFill>
                  <a:srgbClr val="A77B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1660774-5DD6-72C2-D754-3678E20E6A04}"/>
                </a:ext>
              </a:extLst>
            </p:cNvPr>
            <p:cNvGrpSpPr/>
            <p:nvPr/>
          </p:nvGrpSpPr>
          <p:grpSpPr>
            <a:xfrm>
              <a:off x="2982459" y="1026404"/>
              <a:ext cx="45719" cy="622401"/>
              <a:chOff x="6373840" y="875558"/>
              <a:chExt cx="45719" cy="622400"/>
            </a:xfrm>
            <a:solidFill>
              <a:srgbClr val="A2B969"/>
            </a:solidFill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49C9936-5637-2802-7070-5F82ADFF4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96699" y="926937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A2B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0476158-D044-2C18-8431-950EC4DCB643}"/>
                  </a:ext>
                </a:extLst>
              </p:cNvPr>
              <p:cNvSpPr/>
              <p:nvPr/>
            </p:nvSpPr>
            <p:spPr>
              <a:xfrm>
                <a:off x="6373840" y="875558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A2B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C1B39BB-A8B7-8C6E-4FA7-227457C75DEF}"/>
                </a:ext>
              </a:extLst>
            </p:cNvPr>
            <p:cNvGrpSpPr/>
            <p:nvPr/>
          </p:nvGrpSpPr>
          <p:grpSpPr>
            <a:xfrm>
              <a:off x="1774305" y="1376624"/>
              <a:ext cx="2450874" cy="2581387"/>
              <a:chOff x="4679208" y="735307"/>
              <a:chExt cx="2902042" cy="305657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D5179A-AD74-AFE0-26FA-E32EF0C984B0}"/>
                  </a:ext>
                </a:extLst>
              </p:cNvPr>
              <p:cNvGrpSpPr/>
              <p:nvPr/>
            </p:nvGrpSpPr>
            <p:grpSpPr>
              <a:xfrm>
                <a:off x="4679208" y="735307"/>
                <a:ext cx="2902042" cy="3056575"/>
                <a:chOff x="3935413" y="1184796"/>
                <a:chExt cx="4322763" cy="4552950"/>
              </a:xfrm>
            </p:grpSpPr>
            <p:grpSp>
              <p:nvGrpSpPr>
                <p:cNvPr id="43" name="Group 4">
                  <a:extLst>
                    <a:ext uri="{FF2B5EF4-FFF2-40B4-BE49-F238E27FC236}">
                      <a16:creationId xmlns:a16="http://schemas.microsoft.com/office/drawing/2014/main" id="{29AF02EE-7299-B760-CD3D-E081236581A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935413" y="1184796"/>
                  <a:ext cx="4322763" cy="4552950"/>
                  <a:chOff x="2479" y="726"/>
                  <a:chExt cx="2723" cy="2868"/>
                </a:xfrm>
              </p:grpSpPr>
              <p:sp>
                <p:nvSpPr>
                  <p:cNvPr id="52" name="Freeform 5">
                    <a:extLst>
                      <a:ext uri="{FF2B5EF4-FFF2-40B4-BE49-F238E27FC236}">
                        <a16:creationId xmlns:a16="http://schemas.microsoft.com/office/drawing/2014/main" id="{01605AAF-29EA-4749-15A3-C40493E4AB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9" y="1013"/>
                    <a:ext cx="1253" cy="1085"/>
                  </a:xfrm>
                  <a:custGeom>
                    <a:avLst/>
                    <a:gdLst>
                      <a:gd name="T0" fmla="*/ 5219 w 10439"/>
                      <a:gd name="T1" fmla="*/ 0 h 9041"/>
                      <a:gd name="T2" fmla="*/ 10439 w 10439"/>
                      <a:gd name="T3" fmla="*/ 9041 h 9041"/>
                      <a:gd name="T4" fmla="*/ 0 w 10439"/>
                      <a:gd name="T5" fmla="*/ 9041 h 9041"/>
                      <a:gd name="T6" fmla="*/ 5219 w 10439"/>
                      <a:gd name="T7" fmla="*/ 0 h 90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9041">
                        <a:moveTo>
                          <a:pt x="5219" y="0"/>
                        </a:moveTo>
                        <a:cubicBezTo>
                          <a:pt x="8449" y="1865"/>
                          <a:pt x="10439" y="5311"/>
                          <a:pt x="10439" y="9041"/>
                        </a:cubicBezTo>
                        <a:lnTo>
                          <a:pt x="0" y="9041"/>
                        </a:lnTo>
                        <a:lnTo>
                          <a:pt x="5219" y="0"/>
                        </a:lnTo>
                        <a:close/>
                      </a:path>
                    </a:pathLst>
                  </a:custGeom>
                  <a:solidFill>
                    <a:srgbClr val="3A5C84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6">
                    <a:extLst>
                      <a:ext uri="{FF2B5EF4-FFF2-40B4-BE49-F238E27FC236}">
                        <a16:creationId xmlns:a16="http://schemas.microsoft.com/office/drawing/2014/main" id="{EACB65EC-0435-A402-BE52-F77E430795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9" y="2223"/>
                    <a:ext cx="1253" cy="1085"/>
                  </a:xfrm>
                  <a:custGeom>
                    <a:avLst/>
                    <a:gdLst>
                      <a:gd name="T0" fmla="*/ 10439 w 10439"/>
                      <a:gd name="T1" fmla="*/ 0 h 9041"/>
                      <a:gd name="T2" fmla="*/ 5219 w 10439"/>
                      <a:gd name="T3" fmla="*/ 9041 h 9041"/>
                      <a:gd name="T4" fmla="*/ 0 w 10439"/>
                      <a:gd name="T5" fmla="*/ 0 h 9041"/>
                      <a:gd name="T6" fmla="*/ 10439 w 10439"/>
                      <a:gd name="T7" fmla="*/ 0 h 90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9041">
                        <a:moveTo>
                          <a:pt x="10439" y="0"/>
                        </a:moveTo>
                        <a:cubicBezTo>
                          <a:pt x="10439" y="3729"/>
                          <a:pt x="8449" y="7176"/>
                          <a:pt x="5219" y="9041"/>
                        </a:cubicBezTo>
                        <a:lnTo>
                          <a:pt x="0" y="0"/>
                        </a:lnTo>
                        <a:lnTo>
                          <a:pt x="10439" y="0"/>
                        </a:lnTo>
                        <a:close/>
                      </a:path>
                    </a:pathLst>
                  </a:custGeom>
                  <a:solidFill>
                    <a:srgbClr val="F7931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7">
                    <a:extLst>
                      <a:ext uri="{FF2B5EF4-FFF2-40B4-BE49-F238E27FC236}">
                        <a16:creationId xmlns:a16="http://schemas.microsoft.com/office/drawing/2014/main" id="{D9E10CE4-1012-84F2-ECF3-AC1D60A89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4" y="2286"/>
                    <a:ext cx="1253" cy="1308"/>
                  </a:xfrm>
                  <a:custGeom>
                    <a:avLst/>
                    <a:gdLst>
                      <a:gd name="T0" fmla="*/ 10439 w 10439"/>
                      <a:gd name="T1" fmla="*/ 9041 h 10905"/>
                      <a:gd name="T2" fmla="*/ 0 w 10439"/>
                      <a:gd name="T3" fmla="*/ 9041 h 10905"/>
                      <a:gd name="T4" fmla="*/ 5219 w 10439"/>
                      <a:gd name="T5" fmla="*/ 0 h 10905"/>
                      <a:gd name="T6" fmla="*/ 10439 w 10439"/>
                      <a:gd name="T7" fmla="*/ 9041 h 10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10905">
                        <a:moveTo>
                          <a:pt x="10439" y="9041"/>
                        </a:moveTo>
                        <a:cubicBezTo>
                          <a:pt x="7209" y="10905"/>
                          <a:pt x="3230" y="10905"/>
                          <a:pt x="0" y="9041"/>
                        </a:cubicBezTo>
                        <a:lnTo>
                          <a:pt x="5219" y="0"/>
                        </a:lnTo>
                        <a:lnTo>
                          <a:pt x="10439" y="9041"/>
                        </a:lnTo>
                        <a:close/>
                      </a:path>
                    </a:pathLst>
                  </a:custGeom>
                  <a:solidFill>
                    <a:srgbClr val="4CC1E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8">
                    <a:extLst>
                      <a:ext uri="{FF2B5EF4-FFF2-40B4-BE49-F238E27FC236}">
                        <a16:creationId xmlns:a16="http://schemas.microsoft.com/office/drawing/2014/main" id="{893EF26A-AE27-C5C7-368A-643345321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9" y="2223"/>
                    <a:ext cx="1253" cy="1085"/>
                  </a:xfrm>
                  <a:custGeom>
                    <a:avLst/>
                    <a:gdLst>
                      <a:gd name="T0" fmla="*/ 5220 w 10439"/>
                      <a:gd name="T1" fmla="*/ 9041 h 9041"/>
                      <a:gd name="T2" fmla="*/ 0 w 10439"/>
                      <a:gd name="T3" fmla="*/ 0 h 9041"/>
                      <a:gd name="T4" fmla="*/ 10439 w 10439"/>
                      <a:gd name="T5" fmla="*/ 0 h 9041"/>
                      <a:gd name="T6" fmla="*/ 5220 w 10439"/>
                      <a:gd name="T7" fmla="*/ 9041 h 90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9041">
                        <a:moveTo>
                          <a:pt x="5220" y="9041"/>
                        </a:moveTo>
                        <a:cubicBezTo>
                          <a:pt x="1990" y="7176"/>
                          <a:pt x="0" y="3729"/>
                          <a:pt x="0" y="0"/>
                        </a:cubicBezTo>
                        <a:lnTo>
                          <a:pt x="10439" y="0"/>
                        </a:lnTo>
                        <a:lnTo>
                          <a:pt x="5220" y="9041"/>
                        </a:lnTo>
                        <a:close/>
                      </a:path>
                    </a:pathLst>
                  </a:custGeom>
                  <a:solidFill>
                    <a:srgbClr val="A77BCA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9">
                    <a:extLst>
                      <a:ext uri="{FF2B5EF4-FFF2-40B4-BE49-F238E27FC236}">
                        <a16:creationId xmlns:a16="http://schemas.microsoft.com/office/drawing/2014/main" id="{AF380982-FB5F-1EDC-C1A8-53D8E044B0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9" y="1013"/>
                    <a:ext cx="1253" cy="1085"/>
                  </a:xfrm>
                  <a:custGeom>
                    <a:avLst/>
                    <a:gdLst>
                      <a:gd name="T0" fmla="*/ 0 w 10439"/>
                      <a:gd name="T1" fmla="*/ 9041 h 9041"/>
                      <a:gd name="T2" fmla="*/ 5220 w 10439"/>
                      <a:gd name="T3" fmla="*/ 0 h 9041"/>
                      <a:gd name="T4" fmla="*/ 10439 w 10439"/>
                      <a:gd name="T5" fmla="*/ 9041 h 9041"/>
                      <a:gd name="T6" fmla="*/ 0 w 10439"/>
                      <a:gd name="T7" fmla="*/ 9041 h 90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9041">
                        <a:moveTo>
                          <a:pt x="0" y="9041"/>
                        </a:moveTo>
                        <a:cubicBezTo>
                          <a:pt x="0" y="5311"/>
                          <a:pt x="1990" y="1865"/>
                          <a:pt x="5220" y="0"/>
                        </a:cubicBezTo>
                        <a:lnTo>
                          <a:pt x="10439" y="9041"/>
                        </a:lnTo>
                        <a:lnTo>
                          <a:pt x="0" y="9041"/>
                        </a:lnTo>
                        <a:close/>
                      </a:path>
                    </a:pathLst>
                  </a:custGeom>
                  <a:solidFill>
                    <a:srgbClr val="C1301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10">
                    <a:extLst>
                      <a:ext uri="{FF2B5EF4-FFF2-40B4-BE49-F238E27FC236}">
                        <a16:creationId xmlns:a16="http://schemas.microsoft.com/office/drawing/2014/main" id="{80EA39A1-2396-EA7F-6231-9022581FC4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4" y="726"/>
                    <a:ext cx="1253" cy="1309"/>
                  </a:xfrm>
                  <a:custGeom>
                    <a:avLst/>
                    <a:gdLst>
                      <a:gd name="T0" fmla="*/ 0 w 10439"/>
                      <a:gd name="T1" fmla="*/ 1865 h 10906"/>
                      <a:gd name="T2" fmla="*/ 10439 w 10439"/>
                      <a:gd name="T3" fmla="*/ 1865 h 10906"/>
                      <a:gd name="T4" fmla="*/ 5219 w 10439"/>
                      <a:gd name="T5" fmla="*/ 10906 h 10906"/>
                      <a:gd name="T6" fmla="*/ 0 w 10439"/>
                      <a:gd name="T7" fmla="*/ 1865 h 109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10906">
                        <a:moveTo>
                          <a:pt x="0" y="1865"/>
                        </a:moveTo>
                        <a:cubicBezTo>
                          <a:pt x="3230" y="0"/>
                          <a:pt x="7209" y="0"/>
                          <a:pt x="10439" y="1865"/>
                        </a:cubicBezTo>
                        <a:lnTo>
                          <a:pt x="5219" y="10906"/>
                        </a:lnTo>
                        <a:lnTo>
                          <a:pt x="0" y="1865"/>
                        </a:lnTo>
                        <a:close/>
                      </a:path>
                    </a:pathLst>
                  </a:custGeom>
                  <a:solidFill>
                    <a:srgbClr val="A2B96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1D7B3899-2BEB-E471-E34C-4F0D300CF7C8}"/>
                    </a:ext>
                  </a:extLst>
                </p:cNvPr>
                <p:cNvSpPr/>
                <p:nvPr/>
              </p:nvSpPr>
              <p:spPr>
                <a:xfrm>
                  <a:off x="4169325" y="1606683"/>
                  <a:ext cx="3853350" cy="3709176"/>
                </a:xfrm>
                <a:custGeom>
                  <a:avLst/>
                  <a:gdLst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735740 w 3853350"/>
                    <a:gd name="connsiteY2" fmla="*/ 253201 h 3709176"/>
                    <a:gd name="connsiteX3" fmla="*/ 2905403 w 3853350"/>
                    <a:gd name="connsiteY3" fmla="*/ 333231 h 3709176"/>
                    <a:gd name="connsiteX4" fmla="*/ 2964225 w 3853350"/>
                    <a:gd name="connsiteY4" fmla="*/ 231480 h 3709176"/>
                    <a:gd name="connsiteX5" fmla="*/ 3270174 w 3853350"/>
                    <a:gd name="connsiteY5" fmla="*/ 473950 h 3709176"/>
                    <a:gd name="connsiteX6" fmla="*/ 3023274 w 3853350"/>
                    <a:gd name="connsiteY6" fmla="*/ 895697 h 3709176"/>
                    <a:gd name="connsiteX7" fmla="*/ 2887872 w 3853350"/>
                    <a:gd name="connsiteY7" fmla="*/ 1129410 h 3709176"/>
                    <a:gd name="connsiteX8" fmla="*/ 3038616 w 3853350"/>
                    <a:gd name="connsiteY8" fmla="*/ 1393689 h 3709176"/>
                    <a:gd name="connsiteX9" fmla="*/ 3309421 w 3853350"/>
                    <a:gd name="connsiteY9" fmla="*/ 1395921 h 3709176"/>
                    <a:gd name="connsiteX10" fmla="*/ 3798761 w 3853350"/>
                    <a:gd name="connsiteY10" fmla="*/ 1397982 h 3709176"/>
                    <a:gd name="connsiteX11" fmla="*/ 3851209 w 3853350"/>
                    <a:gd name="connsiteY11" fmla="*/ 1762889 h 3709176"/>
                    <a:gd name="connsiteX12" fmla="*/ 3676073 w 3853350"/>
                    <a:gd name="connsiteY12" fmla="*/ 1762889 h 3709176"/>
                    <a:gd name="connsiteX13" fmla="*/ 3697374 w 3853350"/>
                    <a:gd name="connsiteY13" fmla="*/ 1948520 h 3709176"/>
                    <a:gd name="connsiteX14" fmla="*/ 3853350 w 3853350"/>
                    <a:gd name="connsiteY14" fmla="*/ 1948520 h 3709176"/>
                    <a:gd name="connsiteX15" fmla="*/ 3814103 w 3853350"/>
                    <a:gd name="connsiteY15" fmla="*/ 2258648 h 3709176"/>
                    <a:gd name="connsiteX16" fmla="*/ 3324763 w 3853350"/>
                    <a:gd name="connsiteY16" fmla="*/ 2273931 h 3709176"/>
                    <a:gd name="connsiteX17" fmla="*/ 3053780 w 3853350"/>
                    <a:gd name="connsiteY17" fmla="*/ 2282689 h 3709176"/>
                    <a:gd name="connsiteX18" fmla="*/ 2909636 w 3853350"/>
                    <a:gd name="connsiteY18" fmla="*/ 2551432 h 3709176"/>
                    <a:gd name="connsiteX19" fmla="*/ 3051639 w 3853350"/>
                    <a:gd name="connsiteY19" fmla="*/ 2780852 h 3709176"/>
                    <a:gd name="connsiteX20" fmla="*/ 3309421 w 3853350"/>
                    <a:gd name="connsiteY20" fmla="*/ 3195902 h 3709176"/>
                    <a:gd name="connsiteX21" fmla="*/ 2964225 w 3853350"/>
                    <a:gd name="connsiteY21" fmla="*/ 3477696 h 3709176"/>
                    <a:gd name="connsiteX22" fmla="*/ 2891657 w 3853350"/>
                    <a:gd name="connsiteY22" fmla="*/ 3352168 h 3709176"/>
                    <a:gd name="connsiteX23" fmla="*/ 2741035 w 3853350"/>
                    <a:gd name="connsiteY23" fmla="*/ 3465134 h 3709176"/>
                    <a:gd name="connsiteX24" fmla="*/ 2802599 w 3853350"/>
                    <a:gd name="connsiteY24" fmla="*/ 3571628 h 3709176"/>
                    <a:gd name="connsiteX25" fmla="*/ 2453121 w 3853350"/>
                    <a:gd name="connsiteY25" fmla="*/ 3709176 h 3709176"/>
                    <a:gd name="connsiteX26" fmla="*/ 2208541 w 3853350"/>
                    <a:gd name="connsiteY26" fmla="*/ 3283136 h 3709176"/>
                    <a:gd name="connsiteX27" fmla="*/ 2072960 w 3853350"/>
                    <a:gd name="connsiteY27" fmla="*/ 3049424 h 3709176"/>
                    <a:gd name="connsiteX28" fmla="*/ 1767189 w 3853350"/>
                    <a:gd name="connsiteY28" fmla="*/ 3049424 h 3709176"/>
                    <a:gd name="connsiteX29" fmla="*/ 1631787 w 3853350"/>
                    <a:gd name="connsiteY29" fmla="*/ 3283136 h 3709176"/>
                    <a:gd name="connsiteX30" fmla="*/ 1389347 w 3853350"/>
                    <a:gd name="connsiteY30" fmla="*/ 3704883 h 3709176"/>
                    <a:gd name="connsiteX31" fmla="*/ 1039870 w 3853350"/>
                    <a:gd name="connsiteY31" fmla="*/ 3564930 h 3709176"/>
                    <a:gd name="connsiteX32" fmla="*/ 1118414 w 3853350"/>
                    <a:gd name="connsiteY32" fmla="*/ 3428552 h 3709176"/>
                    <a:gd name="connsiteX33" fmla="*/ 943448 w 3853350"/>
                    <a:gd name="connsiteY33" fmla="*/ 3357952 h 3709176"/>
                    <a:gd name="connsiteX34" fmla="*/ 878065 w 3853350"/>
                    <a:gd name="connsiteY34" fmla="*/ 3470999 h 3709176"/>
                    <a:gd name="connsiteX35" fmla="*/ 583176 w 3853350"/>
                    <a:gd name="connsiteY35" fmla="*/ 3235226 h 3709176"/>
                    <a:gd name="connsiteX36" fmla="*/ 830076 w 3853350"/>
                    <a:gd name="connsiteY36" fmla="*/ 2813479 h 3709176"/>
                    <a:gd name="connsiteX37" fmla="*/ 965478 w 3853350"/>
                    <a:gd name="connsiteY37" fmla="*/ 2579766 h 3709176"/>
                    <a:gd name="connsiteX38" fmla="*/ 814734 w 3853350"/>
                    <a:gd name="connsiteY38" fmla="*/ 2315488 h 3709176"/>
                    <a:gd name="connsiteX39" fmla="*/ 543929 w 3853350"/>
                    <a:gd name="connsiteY39" fmla="*/ 2313255 h 3709176"/>
                    <a:gd name="connsiteX40" fmla="*/ 54589 w 3853350"/>
                    <a:gd name="connsiteY40" fmla="*/ 2311195 h 3709176"/>
                    <a:gd name="connsiteX41" fmla="*/ 2141 w 3853350"/>
                    <a:gd name="connsiteY41" fmla="*/ 1946287 h 3709176"/>
                    <a:gd name="connsiteX42" fmla="*/ 131855 w 3853350"/>
                    <a:gd name="connsiteY42" fmla="*/ 1946287 h 3709176"/>
                    <a:gd name="connsiteX43" fmla="*/ 134711 w 3853350"/>
                    <a:gd name="connsiteY43" fmla="*/ 1760657 h 3709176"/>
                    <a:gd name="connsiteX44" fmla="*/ 0 w 3853350"/>
                    <a:gd name="connsiteY44" fmla="*/ 1760657 h 3709176"/>
                    <a:gd name="connsiteX45" fmla="*/ 39247 w 3853350"/>
                    <a:gd name="connsiteY45" fmla="*/ 1450528 h 3709176"/>
                    <a:gd name="connsiteX46" fmla="*/ 528587 w 3853350"/>
                    <a:gd name="connsiteY46" fmla="*/ 1435245 h 3709176"/>
                    <a:gd name="connsiteX47" fmla="*/ 799570 w 3853350"/>
                    <a:gd name="connsiteY47" fmla="*/ 1426487 h 3709176"/>
                    <a:gd name="connsiteX48" fmla="*/ 943714 w 3853350"/>
                    <a:gd name="connsiteY48" fmla="*/ 1157744 h 3709176"/>
                    <a:gd name="connsiteX49" fmla="*/ 801711 w 3853350"/>
                    <a:gd name="connsiteY49" fmla="*/ 928324 h 3709176"/>
                    <a:gd name="connsiteX50" fmla="*/ 543929 w 3853350"/>
                    <a:gd name="connsiteY50" fmla="*/ 513275 h 3709176"/>
                    <a:gd name="connsiteX51" fmla="*/ 878065 w 3853350"/>
                    <a:gd name="connsiteY51" fmla="*/ 238177 h 3709176"/>
                    <a:gd name="connsiteX52" fmla="*/ 962312 w 3853350"/>
                    <a:gd name="connsiteY52" fmla="*/ 383840 h 3709176"/>
                    <a:gd name="connsiteX53" fmla="*/ 1119944 w 3853350"/>
                    <a:gd name="connsiteY53" fmla="*/ 283282 h 3709176"/>
                    <a:gd name="connsiteX54" fmla="*/ 1039870 w 3853350"/>
                    <a:gd name="connsiteY54" fmla="*/ 144246 h 3709176"/>
                    <a:gd name="connsiteX55" fmla="*/ 1389347 w 3853350"/>
                    <a:gd name="connsiteY55" fmla="*/ 4293 h 3709176"/>
                    <a:gd name="connsiteX56" fmla="*/ 1631787 w 3853350"/>
                    <a:gd name="connsiteY56" fmla="*/ 426040 h 3709176"/>
                    <a:gd name="connsiteX57" fmla="*/ 1767189 w 3853350"/>
                    <a:gd name="connsiteY57" fmla="*/ 659753 h 3709176"/>
                    <a:gd name="connsiteX58" fmla="*/ 2072960 w 3853350"/>
                    <a:gd name="connsiteY58" fmla="*/ 659753 h 3709176"/>
                    <a:gd name="connsiteX59" fmla="*/ 2208541 w 3853350"/>
                    <a:gd name="connsiteY59" fmla="*/ 42604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735740 w 3853350"/>
                    <a:gd name="connsiteY2" fmla="*/ 253201 h 3709176"/>
                    <a:gd name="connsiteX3" fmla="*/ 2905403 w 3853350"/>
                    <a:gd name="connsiteY3" fmla="*/ 333231 h 3709176"/>
                    <a:gd name="connsiteX4" fmla="*/ 2964225 w 3853350"/>
                    <a:gd name="connsiteY4" fmla="*/ 231480 h 3709176"/>
                    <a:gd name="connsiteX5" fmla="*/ 3270174 w 3853350"/>
                    <a:gd name="connsiteY5" fmla="*/ 473950 h 3709176"/>
                    <a:gd name="connsiteX6" fmla="*/ 3023274 w 3853350"/>
                    <a:gd name="connsiteY6" fmla="*/ 895697 h 3709176"/>
                    <a:gd name="connsiteX7" fmla="*/ 2887872 w 3853350"/>
                    <a:gd name="connsiteY7" fmla="*/ 1129410 h 3709176"/>
                    <a:gd name="connsiteX8" fmla="*/ 3038616 w 3853350"/>
                    <a:gd name="connsiteY8" fmla="*/ 1393689 h 3709176"/>
                    <a:gd name="connsiteX9" fmla="*/ 3309421 w 3853350"/>
                    <a:gd name="connsiteY9" fmla="*/ 1395921 h 3709176"/>
                    <a:gd name="connsiteX10" fmla="*/ 3798761 w 3853350"/>
                    <a:gd name="connsiteY10" fmla="*/ 1397982 h 3709176"/>
                    <a:gd name="connsiteX11" fmla="*/ 3851209 w 3853350"/>
                    <a:gd name="connsiteY11" fmla="*/ 1762889 h 3709176"/>
                    <a:gd name="connsiteX12" fmla="*/ 3676073 w 3853350"/>
                    <a:gd name="connsiteY12" fmla="*/ 1762889 h 3709176"/>
                    <a:gd name="connsiteX13" fmla="*/ 3697374 w 3853350"/>
                    <a:gd name="connsiteY13" fmla="*/ 1948520 h 3709176"/>
                    <a:gd name="connsiteX14" fmla="*/ 3853350 w 3853350"/>
                    <a:gd name="connsiteY14" fmla="*/ 1948520 h 3709176"/>
                    <a:gd name="connsiteX15" fmla="*/ 3814103 w 3853350"/>
                    <a:gd name="connsiteY15" fmla="*/ 2258648 h 3709176"/>
                    <a:gd name="connsiteX16" fmla="*/ 3324763 w 3853350"/>
                    <a:gd name="connsiteY16" fmla="*/ 2273931 h 3709176"/>
                    <a:gd name="connsiteX17" fmla="*/ 3053780 w 3853350"/>
                    <a:gd name="connsiteY17" fmla="*/ 2282689 h 3709176"/>
                    <a:gd name="connsiteX18" fmla="*/ 2909636 w 3853350"/>
                    <a:gd name="connsiteY18" fmla="*/ 2551432 h 3709176"/>
                    <a:gd name="connsiteX19" fmla="*/ 3051639 w 3853350"/>
                    <a:gd name="connsiteY19" fmla="*/ 2780852 h 3709176"/>
                    <a:gd name="connsiteX20" fmla="*/ 3309421 w 3853350"/>
                    <a:gd name="connsiteY20" fmla="*/ 3195902 h 3709176"/>
                    <a:gd name="connsiteX21" fmla="*/ 2964225 w 3853350"/>
                    <a:gd name="connsiteY21" fmla="*/ 3477696 h 3709176"/>
                    <a:gd name="connsiteX22" fmla="*/ 2891657 w 3853350"/>
                    <a:gd name="connsiteY22" fmla="*/ 3352168 h 3709176"/>
                    <a:gd name="connsiteX23" fmla="*/ 2741035 w 3853350"/>
                    <a:gd name="connsiteY23" fmla="*/ 3465134 h 3709176"/>
                    <a:gd name="connsiteX24" fmla="*/ 2802599 w 3853350"/>
                    <a:gd name="connsiteY24" fmla="*/ 3571628 h 3709176"/>
                    <a:gd name="connsiteX25" fmla="*/ 2453121 w 3853350"/>
                    <a:gd name="connsiteY25" fmla="*/ 3709176 h 3709176"/>
                    <a:gd name="connsiteX26" fmla="*/ 2208541 w 3853350"/>
                    <a:gd name="connsiteY26" fmla="*/ 3283136 h 3709176"/>
                    <a:gd name="connsiteX27" fmla="*/ 2072960 w 3853350"/>
                    <a:gd name="connsiteY27" fmla="*/ 3049424 h 3709176"/>
                    <a:gd name="connsiteX28" fmla="*/ 1767189 w 3853350"/>
                    <a:gd name="connsiteY28" fmla="*/ 3049424 h 3709176"/>
                    <a:gd name="connsiteX29" fmla="*/ 1631787 w 3853350"/>
                    <a:gd name="connsiteY29" fmla="*/ 3283136 h 3709176"/>
                    <a:gd name="connsiteX30" fmla="*/ 1389347 w 3853350"/>
                    <a:gd name="connsiteY30" fmla="*/ 3704883 h 3709176"/>
                    <a:gd name="connsiteX31" fmla="*/ 1039870 w 3853350"/>
                    <a:gd name="connsiteY31" fmla="*/ 3564930 h 3709176"/>
                    <a:gd name="connsiteX32" fmla="*/ 1118414 w 3853350"/>
                    <a:gd name="connsiteY32" fmla="*/ 3428552 h 3709176"/>
                    <a:gd name="connsiteX33" fmla="*/ 943448 w 3853350"/>
                    <a:gd name="connsiteY33" fmla="*/ 3357952 h 3709176"/>
                    <a:gd name="connsiteX34" fmla="*/ 878065 w 3853350"/>
                    <a:gd name="connsiteY34" fmla="*/ 3470999 h 3709176"/>
                    <a:gd name="connsiteX35" fmla="*/ 583176 w 3853350"/>
                    <a:gd name="connsiteY35" fmla="*/ 3235226 h 3709176"/>
                    <a:gd name="connsiteX36" fmla="*/ 830076 w 3853350"/>
                    <a:gd name="connsiteY36" fmla="*/ 2813479 h 3709176"/>
                    <a:gd name="connsiteX37" fmla="*/ 965478 w 3853350"/>
                    <a:gd name="connsiteY37" fmla="*/ 2579766 h 3709176"/>
                    <a:gd name="connsiteX38" fmla="*/ 814734 w 3853350"/>
                    <a:gd name="connsiteY38" fmla="*/ 2315488 h 3709176"/>
                    <a:gd name="connsiteX39" fmla="*/ 543929 w 3853350"/>
                    <a:gd name="connsiteY39" fmla="*/ 2313255 h 3709176"/>
                    <a:gd name="connsiteX40" fmla="*/ 54589 w 3853350"/>
                    <a:gd name="connsiteY40" fmla="*/ 2311195 h 3709176"/>
                    <a:gd name="connsiteX41" fmla="*/ 2141 w 3853350"/>
                    <a:gd name="connsiteY41" fmla="*/ 1946287 h 3709176"/>
                    <a:gd name="connsiteX42" fmla="*/ 131855 w 3853350"/>
                    <a:gd name="connsiteY42" fmla="*/ 1946287 h 3709176"/>
                    <a:gd name="connsiteX43" fmla="*/ 134711 w 3853350"/>
                    <a:gd name="connsiteY43" fmla="*/ 1760657 h 3709176"/>
                    <a:gd name="connsiteX44" fmla="*/ 0 w 3853350"/>
                    <a:gd name="connsiteY44" fmla="*/ 1760657 h 3709176"/>
                    <a:gd name="connsiteX45" fmla="*/ 39247 w 3853350"/>
                    <a:gd name="connsiteY45" fmla="*/ 1450528 h 3709176"/>
                    <a:gd name="connsiteX46" fmla="*/ 528587 w 3853350"/>
                    <a:gd name="connsiteY46" fmla="*/ 1435245 h 3709176"/>
                    <a:gd name="connsiteX47" fmla="*/ 799570 w 3853350"/>
                    <a:gd name="connsiteY47" fmla="*/ 1426487 h 3709176"/>
                    <a:gd name="connsiteX48" fmla="*/ 943714 w 3853350"/>
                    <a:gd name="connsiteY48" fmla="*/ 1157744 h 3709176"/>
                    <a:gd name="connsiteX49" fmla="*/ 801711 w 3853350"/>
                    <a:gd name="connsiteY49" fmla="*/ 928324 h 3709176"/>
                    <a:gd name="connsiteX50" fmla="*/ 543929 w 3853350"/>
                    <a:gd name="connsiteY50" fmla="*/ 513275 h 3709176"/>
                    <a:gd name="connsiteX51" fmla="*/ 878065 w 3853350"/>
                    <a:gd name="connsiteY51" fmla="*/ 238177 h 3709176"/>
                    <a:gd name="connsiteX52" fmla="*/ 962312 w 3853350"/>
                    <a:gd name="connsiteY52" fmla="*/ 383840 h 3709176"/>
                    <a:gd name="connsiteX53" fmla="*/ 1039870 w 3853350"/>
                    <a:gd name="connsiteY53" fmla="*/ 144246 h 3709176"/>
                    <a:gd name="connsiteX54" fmla="*/ 1389347 w 3853350"/>
                    <a:gd name="connsiteY54" fmla="*/ 4293 h 3709176"/>
                    <a:gd name="connsiteX55" fmla="*/ 1631787 w 3853350"/>
                    <a:gd name="connsiteY55" fmla="*/ 426040 h 3709176"/>
                    <a:gd name="connsiteX56" fmla="*/ 1767189 w 3853350"/>
                    <a:gd name="connsiteY56" fmla="*/ 659753 h 3709176"/>
                    <a:gd name="connsiteX57" fmla="*/ 2072960 w 3853350"/>
                    <a:gd name="connsiteY57" fmla="*/ 659753 h 3709176"/>
                    <a:gd name="connsiteX58" fmla="*/ 2208541 w 3853350"/>
                    <a:gd name="connsiteY58" fmla="*/ 426040 h 3709176"/>
                    <a:gd name="connsiteX59" fmla="*/ 2453121 w 3853350"/>
                    <a:gd name="connsiteY59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735740 w 3853350"/>
                    <a:gd name="connsiteY2" fmla="*/ 253201 h 3709176"/>
                    <a:gd name="connsiteX3" fmla="*/ 2905403 w 3853350"/>
                    <a:gd name="connsiteY3" fmla="*/ 333231 h 3709176"/>
                    <a:gd name="connsiteX4" fmla="*/ 2964225 w 3853350"/>
                    <a:gd name="connsiteY4" fmla="*/ 231480 h 3709176"/>
                    <a:gd name="connsiteX5" fmla="*/ 3270174 w 3853350"/>
                    <a:gd name="connsiteY5" fmla="*/ 473950 h 3709176"/>
                    <a:gd name="connsiteX6" fmla="*/ 3023274 w 3853350"/>
                    <a:gd name="connsiteY6" fmla="*/ 895697 h 3709176"/>
                    <a:gd name="connsiteX7" fmla="*/ 2887872 w 3853350"/>
                    <a:gd name="connsiteY7" fmla="*/ 1129410 h 3709176"/>
                    <a:gd name="connsiteX8" fmla="*/ 3038616 w 3853350"/>
                    <a:gd name="connsiteY8" fmla="*/ 1393689 h 3709176"/>
                    <a:gd name="connsiteX9" fmla="*/ 3309421 w 3853350"/>
                    <a:gd name="connsiteY9" fmla="*/ 1395921 h 3709176"/>
                    <a:gd name="connsiteX10" fmla="*/ 3798761 w 3853350"/>
                    <a:gd name="connsiteY10" fmla="*/ 1397982 h 3709176"/>
                    <a:gd name="connsiteX11" fmla="*/ 3851209 w 3853350"/>
                    <a:gd name="connsiteY11" fmla="*/ 1762889 h 3709176"/>
                    <a:gd name="connsiteX12" fmla="*/ 3676073 w 3853350"/>
                    <a:gd name="connsiteY12" fmla="*/ 1762889 h 3709176"/>
                    <a:gd name="connsiteX13" fmla="*/ 3697374 w 3853350"/>
                    <a:gd name="connsiteY13" fmla="*/ 1948520 h 3709176"/>
                    <a:gd name="connsiteX14" fmla="*/ 3853350 w 3853350"/>
                    <a:gd name="connsiteY14" fmla="*/ 1948520 h 3709176"/>
                    <a:gd name="connsiteX15" fmla="*/ 3814103 w 3853350"/>
                    <a:gd name="connsiteY15" fmla="*/ 2258648 h 3709176"/>
                    <a:gd name="connsiteX16" fmla="*/ 3324763 w 3853350"/>
                    <a:gd name="connsiteY16" fmla="*/ 2273931 h 3709176"/>
                    <a:gd name="connsiteX17" fmla="*/ 3053780 w 3853350"/>
                    <a:gd name="connsiteY17" fmla="*/ 2282689 h 3709176"/>
                    <a:gd name="connsiteX18" fmla="*/ 2909636 w 3853350"/>
                    <a:gd name="connsiteY18" fmla="*/ 2551432 h 3709176"/>
                    <a:gd name="connsiteX19" fmla="*/ 3051639 w 3853350"/>
                    <a:gd name="connsiteY19" fmla="*/ 2780852 h 3709176"/>
                    <a:gd name="connsiteX20" fmla="*/ 3309421 w 3853350"/>
                    <a:gd name="connsiteY20" fmla="*/ 3195902 h 3709176"/>
                    <a:gd name="connsiteX21" fmla="*/ 2964225 w 3853350"/>
                    <a:gd name="connsiteY21" fmla="*/ 3477696 h 3709176"/>
                    <a:gd name="connsiteX22" fmla="*/ 2891657 w 3853350"/>
                    <a:gd name="connsiteY22" fmla="*/ 3352168 h 3709176"/>
                    <a:gd name="connsiteX23" fmla="*/ 2741035 w 3853350"/>
                    <a:gd name="connsiteY23" fmla="*/ 3465134 h 3709176"/>
                    <a:gd name="connsiteX24" fmla="*/ 2802599 w 3853350"/>
                    <a:gd name="connsiteY24" fmla="*/ 3571628 h 3709176"/>
                    <a:gd name="connsiteX25" fmla="*/ 2453121 w 3853350"/>
                    <a:gd name="connsiteY25" fmla="*/ 3709176 h 3709176"/>
                    <a:gd name="connsiteX26" fmla="*/ 2208541 w 3853350"/>
                    <a:gd name="connsiteY26" fmla="*/ 3283136 h 3709176"/>
                    <a:gd name="connsiteX27" fmla="*/ 2072960 w 3853350"/>
                    <a:gd name="connsiteY27" fmla="*/ 3049424 h 3709176"/>
                    <a:gd name="connsiteX28" fmla="*/ 1767189 w 3853350"/>
                    <a:gd name="connsiteY28" fmla="*/ 3049424 h 3709176"/>
                    <a:gd name="connsiteX29" fmla="*/ 1631787 w 3853350"/>
                    <a:gd name="connsiteY29" fmla="*/ 3283136 h 3709176"/>
                    <a:gd name="connsiteX30" fmla="*/ 1389347 w 3853350"/>
                    <a:gd name="connsiteY30" fmla="*/ 3704883 h 3709176"/>
                    <a:gd name="connsiteX31" fmla="*/ 1039870 w 3853350"/>
                    <a:gd name="connsiteY31" fmla="*/ 3564930 h 3709176"/>
                    <a:gd name="connsiteX32" fmla="*/ 1118414 w 3853350"/>
                    <a:gd name="connsiteY32" fmla="*/ 3428552 h 3709176"/>
                    <a:gd name="connsiteX33" fmla="*/ 943448 w 3853350"/>
                    <a:gd name="connsiteY33" fmla="*/ 3357952 h 3709176"/>
                    <a:gd name="connsiteX34" fmla="*/ 878065 w 3853350"/>
                    <a:gd name="connsiteY34" fmla="*/ 3470999 h 3709176"/>
                    <a:gd name="connsiteX35" fmla="*/ 583176 w 3853350"/>
                    <a:gd name="connsiteY35" fmla="*/ 3235226 h 3709176"/>
                    <a:gd name="connsiteX36" fmla="*/ 830076 w 3853350"/>
                    <a:gd name="connsiteY36" fmla="*/ 2813479 h 3709176"/>
                    <a:gd name="connsiteX37" fmla="*/ 965478 w 3853350"/>
                    <a:gd name="connsiteY37" fmla="*/ 2579766 h 3709176"/>
                    <a:gd name="connsiteX38" fmla="*/ 814734 w 3853350"/>
                    <a:gd name="connsiteY38" fmla="*/ 2315488 h 3709176"/>
                    <a:gd name="connsiteX39" fmla="*/ 543929 w 3853350"/>
                    <a:gd name="connsiteY39" fmla="*/ 2313255 h 3709176"/>
                    <a:gd name="connsiteX40" fmla="*/ 54589 w 3853350"/>
                    <a:gd name="connsiteY40" fmla="*/ 2311195 h 3709176"/>
                    <a:gd name="connsiteX41" fmla="*/ 2141 w 3853350"/>
                    <a:gd name="connsiteY41" fmla="*/ 1946287 h 3709176"/>
                    <a:gd name="connsiteX42" fmla="*/ 131855 w 3853350"/>
                    <a:gd name="connsiteY42" fmla="*/ 1946287 h 3709176"/>
                    <a:gd name="connsiteX43" fmla="*/ 134711 w 3853350"/>
                    <a:gd name="connsiteY43" fmla="*/ 1760657 h 3709176"/>
                    <a:gd name="connsiteX44" fmla="*/ 0 w 3853350"/>
                    <a:gd name="connsiteY44" fmla="*/ 1760657 h 3709176"/>
                    <a:gd name="connsiteX45" fmla="*/ 39247 w 3853350"/>
                    <a:gd name="connsiteY45" fmla="*/ 1450528 h 3709176"/>
                    <a:gd name="connsiteX46" fmla="*/ 528587 w 3853350"/>
                    <a:gd name="connsiteY46" fmla="*/ 1435245 h 3709176"/>
                    <a:gd name="connsiteX47" fmla="*/ 799570 w 3853350"/>
                    <a:gd name="connsiteY47" fmla="*/ 1426487 h 3709176"/>
                    <a:gd name="connsiteX48" fmla="*/ 943714 w 3853350"/>
                    <a:gd name="connsiteY48" fmla="*/ 1157744 h 3709176"/>
                    <a:gd name="connsiteX49" fmla="*/ 801711 w 3853350"/>
                    <a:gd name="connsiteY49" fmla="*/ 928324 h 3709176"/>
                    <a:gd name="connsiteX50" fmla="*/ 543929 w 3853350"/>
                    <a:gd name="connsiteY50" fmla="*/ 513275 h 3709176"/>
                    <a:gd name="connsiteX51" fmla="*/ 878065 w 3853350"/>
                    <a:gd name="connsiteY51" fmla="*/ 238177 h 3709176"/>
                    <a:gd name="connsiteX52" fmla="*/ 1039870 w 3853350"/>
                    <a:gd name="connsiteY52" fmla="*/ 144246 h 3709176"/>
                    <a:gd name="connsiteX53" fmla="*/ 1389347 w 3853350"/>
                    <a:gd name="connsiteY53" fmla="*/ 4293 h 3709176"/>
                    <a:gd name="connsiteX54" fmla="*/ 1631787 w 3853350"/>
                    <a:gd name="connsiteY54" fmla="*/ 426040 h 3709176"/>
                    <a:gd name="connsiteX55" fmla="*/ 1767189 w 3853350"/>
                    <a:gd name="connsiteY55" fmla="*/ 659753 h 3709176"/>
                    <a:gd name="connsiteX56" fmla="*/ 2072960 w 3853350"/>
                    <a:gd name="connsiteY56" fmla="*/ 659753 h 3709176"/>
                    <a:gd name="connsiteX57" fmla="*/ 2208541 w 3853350"/>
                    <a:gd name="connsiteY57" fmla="*/ 426040 h 3709176"/>
                    <a:gd name="connsiteX58" fmla="*/ 2453121 w 3853350"/>
                    <a:gd name="connsiteY58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05403 w 3853350"/>
                    <a:gd name="connsiteY2" fmla="*/ 333231 h 3709176"/>
                    <a:gd name="connsiteX3" fmla="*/ 2964225 w 3853350"/>
                    <a:gd name="connsiteY3" fmla="*/ 231480 h 3709176"/>
                    <a:gd name="connsiteX4" fmla="*/ 3270174 w 3853350"/>
                    <a:gd name="connsiteY4" fmla="*/ 473950 h 3709176"/>
                    <a:gd name="connsiteX5" fmla="*/ 3023274 w 3853350"/>
                    <a:gd name="connsiteY5" fmla="*/ 895697 h 3709176"/>
                    <a:gd name="connsiteX6" fmla="*/ 2887872 w 3853350"/>
                    <a:gd name="connsiteY6" fmla="*/ 1129410 h 3709176"/>
                    <a:gd name="connsiteX7" fmla="*/ 3038616 w 3853350"/>
                    <a:gd name="connsiteY7" fmla="*/ 1393689 h 3709176"/>
                    <a:gd name="connsiteX8" fmla="*/ 3309421 w 3853350"/>
                    <a:gd name="connsiteY8" fmla="*/ 1395921 h 3709176"/>
                    <a:gd name="connsiteX9" fmla="*/ 3798761 w 3853350"/>
                    <a:gd name="connsiteY9" fmla="*/ 1397982 h 3709176"/>
                    <a:gd name="connsiteX10" fmla="*/ 3851209 w 3853350"/>
                    <a:gd name="connsiteY10" fmla="*/ 1762889 h 3709176"/>
                    <a:gd name="connsiteX11" fmla="*/ 3676073 w 3853350"/>
                    <a:gd name="connsiteY11" fmla="*/ 1762889 h 3709176"/>
                    <a:gd name="connsiteX12" fmla="*/ 3697374 w 3853350"/>
                    <a:gd name="connsiteY12" fmla="*/ 1948520 h 3709176"/>
                    <a:gd name="connsiteX13" fmla="*/ 3853350 w 3853350"/>
                    <a:gd name="connsiteY13" fmla="*/ 1948520 h 3709176"/>
                    <a:gd name="connsiteX14" fmla="*/ 3814103 w 3853350"/>
                    <a:gd name="connsiteY14" fmla="*/ 2258648 h 3709176"/>
                    <a:gd name="connsiteX15" fmla="*/ 3324763 w 3853350"/>
                    <a:gd name="connsiteY15" fmla="*/ 2273931 h 3709176"/>
                    <a:gd name="connsiteX16" fmla="*/ 3053780 w 3853350"/>
                    <a:gd name="connsiteY16" fmla="*/ 2282689 h 3709176"/>
                    <a:gd name="connsiteX17" fmla="*/ 2909636 w 3853350"/>
                    <a:gd name="connsiteY17" fmla="*/ 2551432 h 3709176"/>
                    <a:gd name="connsiteX18" fmla="*/ 3051639 w 3853350"/>
                    <a:gd name="connsiteY18" fmla="*/ 2780852 h 3709176"/>
                    <a:gd name="connsiteX19" fmla="*/ 3309421 w 3853350"/>
                    <a:gd name="connsiteY19" fmla="*/ 3195902 h 3709176"/>
                    <a:gd name="connsiteX20" fmla="*/ 2964225 w 3853350"/>
                    <a:gd name="connsiteY20" fmla="*/ 3477696 h 3709176"/>
                    <a:gd name="connsiteX21" fmla="*/ 2891657 w 3853350"/>
                    <a:gd name="connsiteY21" fmla="*/ 3352168 h 3709176"/>
                    <a:gd name="connsiteX22" fmla="*/ 2741035 w 3853350"/>
                    <a:gd name="connsiteY22" fmla="*/ 3465134 h 3709176"/>
                    <a:gd name="connsiteX23" fmla="*/ 2802599 w 3853350"/>
                    <a:gd name="connsiteY23" fmla="*/ 3571628 h 3709176"/>
                    <a:gd name="connsiteX24" fmla="*/ 2453121 w 3853350"/>
                    <a:gd name="connsiteY24" fmla="*/ 3709176 h 3709176"/>
                    <a:gd name="connsiteX25" fmla="*/ 2208541 w 3853350"/>
                    <a:gd name="connsiteY25" fmla="*/ 3283136 h 3709176"/>
                    <a:gd name="connsiteX26" fmla="*/ 2072960 w 3853350"/>
                    <a:gd name="connsiteY26" fmla="*/ 3049424 h 3709176"/>
                    <a:gd name="connsiteX27" fmla="*/ 1767189 w 3853350"/>
                    <a:gd name="connsiteY27" fmla="*/ 3049424 h 3709176"/>
                    <a:gd name="connsiteX28" fmla="*/ 1631787 w 3853350"/>
                    <a:gd name="connsiteY28" fmla="*/ 3283136 h 3709176"/>
                    <a:gd name="connsiteX29" fmla="*/ 1389347 w 3853350"/>
                    <a:gd name="connsiteY29" fmla="*/ 3704883 h 3709176"/>
                    <a:gd name="connsiteX30" fmla="*/ 1039870 w 3853350"/>
                    <a:gd name="connsiteY30" fmla="*/ 3564930 h 3709176"/>
                    <a:gd name="connsiteX31" fmla="*/ 1118414 w 3853350"/>
                    <a:gd name="connsiteY31" fmla="*/ 3428552 h 3709176"/>
                    <a:gd name="connsiteX32" fmla="*/ 943448 w 3853350"/>
                    <a:gd name="connsiteY32" fmla="*/ 3357952 h 3709176"/>
                    <a:gd name="connsiteX33" fmla="*/ 878065 w 3853350"/>
                    <a:gd name="connsiteY33" fmla="*/ 3470999 h 3709176"/>
                    <a:gd name="connsiteX34" fmla="*/ 583176 w 3853350"/>
                    <a:gd name="connsiteY34" fmla="*/ 3235226 h 3709176"/>
                    <a:gd name="connsiteX35" fmla="*/ 830076 w 3853350"/>
                    <a:gd name="connsiteY35" fmla="*/ 2813479 h 3709176"/>
                    <a:gd name="connsiteX36" fmla="*/ 965478 w 3853350"/>
                    <a:gd name="connsiteY36" fmla="*/ 2579766 h 3709176"/>
                    <a:gd name="connsiteX37" fmla="*/ 814734 w 3853350"/>
                    <a:gd name="connsiteY37" fmla="*/ 2315488 h 3709176"/>
                    <a:gd name="connsiteX38" fmla="*/ 543929 w 3853350"/>
                    <a:gd name="connsiteY38" fmla="*/ 2313255 h 3709176"/>
                    <a:gd name="connsiteX39" fmla="*/ 54589 w 3853350"/>
                    <a:gd name="connsiteY39" fmla="*/ 2311195 h 3709176"/>
                    <a:gd name="connsiteX40" fmla="*/ 2141 w 3853350"/>
                    <a:gd name="connsiteY40" fmla="*/ 1946287 h 3709176"/>
                    <a:gd name="connsiteX41" fmla="*/ 131855 w 3853350"/>
                    <a:gd name="connsiteY41" fmla="*/ 1946287 h 3709176"/>
                    <a:gd name="connsiteX42" fmla="*/ 134711 w 3853350"/>
                    <a:gd name="connsiteY42" fmla="*/ 1760657 h 3709176"/>
                    <a:gd name="connsiteX43" fmla="*/ 0 w 3853350"/>
                    <a:gd name="connsiteY43" fmla="*/ 1760657 h 3709176"/>
                    <a:gd name="connsiteX44" fmla="*/ 39247 w 3853350"/>
                    <a:gd name="connsiteY44" fmla="*/ 1450528 h 3709176"/>
                    <a:gd name="connsiteX45" fmla="*/ 528587 w 3853350"/>
                    <a:gd name="connsiteY45" fmla="*/ 1435245 h 3709176"/>
                    <a:gd name="connsiteX46" fmla="*/ 799570 w 3853350"/>
                    <a:gd name="connsiteY46" fmla="*/ 1426487 h 3709176"/>
                    <a:gd name="connsiteX47" fmla="*/ 943714 w 3853350"/>
                    <a:gd name="connsiteY47" fmla="*/ 1157744 h 3709176"/>
                    <a:gd name="connsiteX48" fmla="*/ 801711 w 3853350"/>
                    <a:gd name="connsiteY48" fmla="*/ 928324 h 3709176"/>
                    <a:gd name="connsiteX49" fmla="*/ 543929 w 3853350"/>
                    <a:gd name="connsiteY49" fmla="*/ 513275 h 3709176"/>
                    <a:gd name="connsiteX50" fmla="*/ 878065 w 3853350"/>
                    <a:gd name="connsiteY50" fmla="*/ 238177 h 3709176"/>
                    <a:gd name="connsiteX51" fmla="*/ 1039870 w 3853350"/>
                    <a:gd name="connsiteY51" fmla="*/ 144246 h 3709176"/>
                    <a:gd name="connsiteX52" fmla="*/ 1389347 w 3853350"/>
                    <a:gd name="connsiteY52" fmla="*/ 4293 h 3709176"/>
                    <a:gd name="connsiteX53" fmla="*/ 1631787 w 3853350"/>
                    <a:gd name="connsiteY53" fmla="*/ 426040 h 3709176"/>
                    <a:gd name="connsiteX54" fmla="*/ 1767189 w 3853350"/>
                    <a:gd name="connsiteY54" fmla="*/ 659753 h 3709176"/>
                    <a:gd name="connsiteX55" fmla="*/ 2072960 w 3853350"/>
                    <a:gd name="connsiteY55" fmla="*/ 659753 h 3709176"/>
                    <a:gd name="connsiteX56" fmla="*/ 2208541 w 3853350"/>
                    <a:gd name="connsiteY56" fmla="*/ 426040 h 3709176"/>
                    <a:gd name="connsiteX57" fmla="*/ 2453121 w 3853350"/>
                    <a:gd name="connsiteY57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676073 w 3853350"/>
                    <a:gd name="connsiteY10" fmla="*/ 1762889 h 3709176"/>
                    <a:gd name="connsiteX11" fmla="*/ 3697374 w 3853350"/>
                    <a:gd name="connsiteY11" fmla="*/ 1948520 h 3709176"/>
                    <a:gd name="connsiteX12" fmla="*/ 3853350 w 3853350"/>
                    <a:gd name="connsiteY12" fmla="*/ 1948520 h 3709176"/>
                    <a:gd name="connsiteX13" fmla="*/ 3814103 w 3853350"/>
                    <a:gd name="connsiteY13" fmla="*/ 2258648 h 3709176"/>
                    <a:gd name="connsiteX14" fmla="*/ 3324763 w 3853350"/>
                    <a:gd name="connsiteY14" fmla="*/ 2273931 h 3709176"/>
                    <a:gd name="connsiteX15" fmla="*/ 3053780 w 3853350"/>
                    <a:gd name="connsiteY15" fmla="*/ 2282689 h 3709176"/>
                    <a:gd name="connsiteX16" fmla="*/ 2909636 w 3853350"/>
                    <a:gd name="connsiteY16" fmla="*/ 2551432 h 3709176"/>
                    <a:gd name="connsiteX17" fmla="*/ 3051639 w 3853350"/>
                    <a:gd name="connsiteY17" fmla="*/ 2780852 h 3709176"/>
                    <a:gd name="connsiteX18" fmla="*/ 3309421 w 3853350"/>
                    <a:gd name="connsiteY18" fmla="*/ 3195902 h 3709176"/>
                    <a:gd name="connsiteX19" fmla="*/ 2964225 w 3853350"/>
                    <a:gd name="connsiteY19" fmla="*/ 3477696 h 3709176"/>
                    <a:gd name="connsiteX20" fmla="*/ 2891657 w 3853350"/>
                    <a:gd name="connsiteY20" fmla="*/ 3352168 h 3709176"/>
                    <a:gd name="connsiteX21" fmla="*/ 2741035 w 3853350"/>
                    <a:gd name="connsiteY21" fmla="*/ 3465134 h 3709176"/>
                    <a:gd name="connsiteX22" fmla="*/ 2802599 w 3853350"/>
                    <a:gd name="connsiteY22" fmla="*/ 3571628 h 3709176"/>
                    <a:gd name="connsiteX23" fmla="*/ 2453121 w 3853350"/>
                    <a:gd name="connsiteY23" fmla="*/ 3709176 h 3709176"/>
                    <a:gd name="connsiteX24" fmla="*/ 2208541 w 3853350"/>
                    <a:gd name="connsiteY24" fmla="*/ 3283136 h 3709176"/>
                    <a:gd name="connsiteX25" fmla="*/ 2072960 w 3853350"/>
                    <a:gd name="connsiteY25" fmla="*/ 3049424 h 3709176"/>
                    <a:gd name="connsiteX26" fmla="*/ 1767189 w 3853350"/>
                    <a:gd name="connsiteY26" fmla="*/ 3049424 h 3709176"/>
                    <a:gd name="connsiteX27" fmla="*/ 1631787 w 3853350"/>
                    <a:gd name="connsiteY27" fmla="*/ 3283136 h 3709176"/>
                    <a:gd name="connsiteX28" fmla="*/ 1389347 w 3853350"/>
                    <a:gd name="connsiteY28" fmla="*/ 3704883 h 3709176"/>
                    <a:gd name="connsiteX29" fmla="*/ 1039870 w 3853350"/>
                    <a:gd name="connsiteY29" fmla="*/ 3564930 h 3709176"/>
                    <a:gd name="connsiteX30" fmla="*/ 1118414 w 3853350"/>
                    <a:gd name="connsiteY30" fmla="*/ 3428552 h 3709176"/>
                    <a:gd name="connsiteX31" fmla="*/ 943448 w 3853350"/>
                    <a:gd name="connsiteY31" fmla="*/ 3357952 h 3709176"/>
                    <a:gd name="connsiteX32" fmla="*/ 878065 w 3853350"/>
                    <a:gd name="connsiteY32" fmla="*/ 3470999 h 3709176"/>
                    <a:gd name="connsiteX33" fmla="*/ 583176 w 3853350"/>
                    <a:gd name="connsiteY33" fmla="*/ 3235226 h 3709176"/>
                    <a:gd name="connsiteX34" fmla="*/ 830076 w 3853350"/>
                    <a:gd name="connsiteY34" fmla="*/ 2813479 h 3709176"/>
                    <a:gd name="connsiteX35" fmla="*/ 965478 w 3853350"/>
                    <a:gd name="connsiteY35" fmla="*/ 2579766 h 3709176"/>
                    <a:gd name="connsiteX36" fmla="*/ 814734 w 3853350"/>
                    <a:gd name="connsiteY36" fmla="*/ 2315488 h 3709176"/>
                    <a:gd name="connsiteX37" fmla="*/ 543929 w 3853350"/>
                    <a:gd name="connsiteY37" fmla="*/ 2313255 h 3709176"/>
                    <a:gd name="connsiteX38" fmla="*/ 54589 w 3853350"/>
                    <a:gd name="connsiteY38" fmla="*/ 2311195 h 3709176"/>
                    <a:gd name="connsiteX39" fmla="*/ 2141 w 3853350"/>
                    <a:gd name="connsiteY39" fmla="*/ 1946287 h 3709176"/>
                    <a:gd name="connsiteX40" fmla="*/ 131855 w 3853350"/>
                    <a:gd name="connsiteY40" fmla="*/ 1946287 h 3709176"/>
                    <a:gd name="connsiteX41" fmla="*/ 134711 w 3853350"/>
                    <a:gd name="connsiteY41" fmla="*/ 1760657 h 3709176"/>
                    <a:gd name="connsiteX42" fmla="*/ 0 w 3853350"/>
                    <a:gd name="connsiteY42" fmla="*/ 1760657 h 3709176"/>
                    <a:gd name="connsiteX43" fmla="*/ 39247 w 3853350"/>
                    <a:gd name="connsiteY43" fmla="*/ 1450528 h 3709176"/>
                    <a:gd name="connsiteX44" fmla="*/ 528587 w 3853350"/>
                    <a:gd name="connsiteY44" fmla="*/ 1435245 h 3709176"/>
                    <a:gd name="connsiteX45" fmla="*/ 799570 w 3853350"/>
                    <a:gd name="connsiteY45" fmla="*/ 1426487 h 3709176"/>
                    <a:gd name="connsiteX46" fmla="*/ 943714 w 3853350"/>
                    <a:gd name="connsiteY46" fmla="*/ 1157744 h 3709176"/>
                    <a:gd name="connsiteX47" fmla="*/ 801711 w 3853350"/>
                    <a:gd name="connsiteY47" fmla="*/ 928324 h 3709176"/>
                    <a:gd name="connsiteX48" fmla="*/ 543929 w 3853350"/>
                    <a:gd name="connsiteY48" fmla="*/ 513275 h 3709176"/>
                    <a:gd name="connsiteX49" fmla="*/ 878065 w 3853350"/>
                    <a:gd name="connsiteY49" fmla="*/ 238177 h 3709176"/>
                    <a:gd name="connsiteX50" fmla="*/ 1039870 w 3853350"/>
                    <a:gd name="connsiteY50" fmla="*/ 144246 h 3709176"/>
                    <a:gd name="connsiteX51" fmla="*/ 1389347 w 3853350"/>
                    <a:gd name="connsiteY51" fmla="*/ 4293 h 3709176"/>
                    <a:gd name="connsiteX52" fmla="*/ 1631787 w 3853350"/>
                    <a:gd name="connsiteY52" fmla="*/ 426040 h 3709176"/>
                    <a:gd name="connsiteX53" fmla="*/ 1767189 w 3853350"/>
                    <a:gd name="connsiteY53" fmla="*/ 659753 h 3709176"/>
                    <a:gd name="connsiteX54" fmla="*/ 2072960 w 3853350"/>
                    <a:gd name="connsiteY54" fmla="*/ 659753 h 3709176"/>
                    <a:gd name="connsiteX55" fmla="*/ 2208541 w 3853350"/>
                    <a:gd name="connsiteY55" fmla="*/ 426040 h 3709176"/>
                    <a:gd name="connsiteX56" fmla="*/ 2453121 w 3853350"/>
                    <a:gd name="connsiteY56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697374 w 3853350"/>
                    <a:gd name="connsiteY10" fmla="*/ 1948520 h 3709176"/>
                    <a:gd name="connsiteX11" fmla="*/ 3853350 w 3853350"/>
                    <a:gd name="connsiteY11" fmla="*/ 1948520 h 3709176"/>
                    <a:gd name="connsiteX12" fmla="*/ 3814103 w 3853350"/>
                    <a:gd name="connsiteY12" fmla="*/ 2258648 h 3709176"/>
                    <a:gd name="connsiteX13" fmla="*/ 3324763 w 3853350"/>
                    <a:gd name="connsiteY13" fmla="*/ 2273931 h 3709176"/>
                    <a:gd name="connsiteX14" fmla="*/ 3053780 w 3853350"/>
                    <a:gd name="connsiteY14" fmla="*/ 2282689 h 3709176"/>
                    <a:gd name="connsiteX15" fmla="*/ 2909636 w 3853350"/>
                    <a:gd name="connsiteY15" fmla="*/ 2551432 h 3709176"/>
                    <a:gd name="connsiteX16" fmla="*/ 3051639 w 3853350"/>
                    <a:gd name="connsiteY16" fmla="*/ 2780852 h 3709176"/>
                    <a:gd name="connsiteX17" fmla="*/ 3309421 w 3853350"/>
                    <a:gd name="connsiteY17" fmla="*/ 3195902 h 3709176"/>
                    <a:gd name="connsiteX18" fmla="*/ 2964225 w 3853350"/>
                    <a:gd name="connsiteY18" fmla="*/ 3477696 h 3709176"/>
                    <a:gd name="connsiteX19" fmla="*/ 2891657 w 3853350"/>
                    <a:gd name="connsiteY19" fmla="*/ 3352168 h 3709176"/>
                    <a:gd name="connsiteX20" fmla="*/ 2741035 w 3853350"/>
                    <a:gd name="connsiteY20" fmla="*/ 3465134 h 3709176"/>
                    <a:gd name="connsiteX21" fmla="*/ 2802599 w 3853350"/>
                    <a:gd name="connsiteY21" fmla="*/ 3571628 h 3709176"/>
                    <a:gd name="connsiteX22" fmla="*/ 2453121 w 3853350"/>
                    <a:gd name="connsiteY22" fmla="*/ 3709176 h 3709176"/>
                    <a:gd name="connsiteX23" fmla="*/ 2208541 w 3853350"/>
                    <a:gd name="connsiteY23" fmla="*/ 3283136 h 3709176"/>
                    <a:gd name="connsiteX24" fmla="*/ 2072960 w 3853350"/>
                    <a:gd name="connsiteY24" fmla="*/ 3049424 h 3709176"/>
                    <a:gd name="connsiteX25" fmla="*/ 1767189 w 3853350"/>
                    <a:gd name="connsiteY25" fmla="*/ 3049424 h 3709176"/>
                    <a:gd name="connsiteX26" fmla="*/ 1631787 w 3853350"/>
                    <a:gd name="connsiteY26" fmla="*/ 3283136 h 3709176"/>
                    <a:gd name="connsiteX27" fmla="*/ 1389347 w 3853350"/>
                    <a:gd name="connsiteY27" fmla="*/ 3704883 h 3709176"/>
                    <a:gd name="connsiteX28" fmla="*/ 1039870 w 3853350"/>
                    <a:gd name="connsiteY28" fmla="*/ 3564930 h 3709176"/>
                    <a:gd name="connsiteX29" fmla="*/ 1118414 w 3853350"/>
                    <a:gd name="connsiteY29" fmla="*/ 3428552 h 3709176"/>
                    <a:gd name="connsiteX30" fmla="*/ 943448 w 3853350"/>
                    <a:gd name="connsiteY30" fmla="*/ 3357952 h 3709176"/>
                    <a:gd name="connsiteX31" fmla="*/ 878065 w 3853350"/>
                    <a:gd name="connsiteY31" fmla="*/ 3470999 h 3709176"/>
                    <a:gd name="connsiteX32" fmla="*/ 583176 w 3853350"/>
                    <a:gd name="connsiteY32" fmla="*/ 3235226 h 3709176"/>
                    <a:gd name="connsiteX33" fmla="*/ 830076 w 3853350"/>
                    <a:gd name="connsiteY33" fmla="*/ 2813479 h 3709176"/>
                    <a:gd name="connsiteX34" fmla="*/ 965478 w 3853350"/>
                    <a:gd name="connsiteY34" fmla="*/ 2579766 h 3709176"/>
                    <a:gd name="connsiteX35" fmla="*/ 814734 w 3853350"/>
                    <a:gd name="connsiteY35" fmla="*/ 2315488 h 3709176"/>
                    <a:gd name="connsiteX36" fmla="*/ 543929 w 3853350"/>
                    <a:gd name="connsiteY36" fmla="*/ 2313255 h 3709176"/>
                    <a:gd name="connsiteX37" fmla="*/ 54589 w 3853350"/>
                    <a:gd name="connsiteY37" fmla="*/ 2311195 h 3709176"/>
                    <a:gd name="connsiteX38" fmla="*/ 2141 w 3853350"/>
                    <a:gd name="connsiteY38" fmla="*/ 1946287 h 3709176"/>
                    <a:gd name="connsiteX39" fmla="*/ 131855 w 3853350"/>
                    <a:gd name="connsiteY39" fmla="*/ 1946287 h 3709176"/>
                    <a:gd name="connsiteX40" fmla="*/ 134711 w 3853350"/>
                    <a:gd name="connsiteY40" fmla="*/ 1760657 h 3709176"/>
                    <a:gd name="connsiteX41" fmla="*/ 0 w 3853350"/>
                    <a:gd name="connsiteY41" fmla="*/ 1760657 h 3709176"/>
                    <a:gd name="connsiteX42" fmla="*/ 39247 w 3853350"/>
                    <a:gd name="connsiteY42" fmla="*/ 1450528 h 3709176"/>
                    <a:gd name="connsiteX43" fmla="*/ 528587 w 3853350"/>
                    <a:gd name="connsiteY43" fmla="*/ 1435245 h 3709176"/>
                    <a:gd name="connsiteX44" fmla="*/ 799570 w 3853350"/>
                    <a:gd name="connsiteY44" fmla="*/ 1426487 h 3709176"/>
                    <a:gd name="connsiteX45" fmla="*/ 943714 w 3853350"/>
                    <a:gd name="connsiteY45" fmla="*/ 1157744 h 3709176"/>
                    <a:gd name="connsiteX46" fmla="*/ 801711 w 3853350"/>
                    <a:gd name="connsiteY46" fmla="*/ 928324 h 3709176"/>
                    <a:gd name="connsiteX47" fmla="*/ 543929 w 3853350"/>
                    <a:gd name="connsiteY47" fmla="*/ 513275 h 3709176"/>
                    <a:gd name="connsiteX48" fmla="*/ 878065 w 3853350"/>
                    <a:gd name="connsiteY48" fmla="*/ 238177 h 3709176"/>
                    <a:gd name="connsiteX49" fmla="*/ 1039870 w 3853350"/>
                    <a:gd name="connsiteY49" fmla="*/ 144246 h 3709176"/>
                    <a:gd name="connsiteX50" fmla="*/ 1389347 w 3853350"/>
                    <a:gd name="connsiteY50" fmla="*/ 4293 h 3709176"/>
                    <a:gd name="connsiteX51" fmla="*/ 1631787 w 3853350"/>
                    <a:gd name="connsiteY51" fmla="*/ 426040 h 3709176"/>
                    <a:gd name="connsiteX52" fmla="*/ 1767189 w 3853350"/>
                    <a:gd name="connsiteY52" fmla="*/ 659753 h 3709176"/>
                    <a:gd name="connsiteX53" fmla="*/ 2072960 w 3853350"/>
                    <a:gd name="connsiteY53" fmla="*/ 659753 h 3709176"/>
                    <a:gd name="connsiteX54" fmla="*/ 2208541 w 3853350"/>
                    <a:gd name="connsiteY54" fmla="*/ 426040 h 3709176"/>
                    <a:gd name="connsiteX55" fmla="*/ 2453121 w 3853350"/>
                    <a:gd name="connsiteY55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91657 w 3853350"/>
                    <a:gd name="connsiteY18" fmla="*/ 3352168 h 3709176"/>
                    <a:gd name="connsiteX19" fmla="*/ 2741035 w 3853350"/>
                    <a:gd name="connsiteY19" fmla="*/ 3465134 h 3709176"/>
                    <a:gd name="connsiteX20" fmla="*/ 2802599 w 3853350"/>
                    <a:gd name="connsiteY20" fmla="*/ 3571628 h 3709176"/>
                    <a:gd name="connsiteX21" fmla="*/ 2453121 w 3853350"/>
                    <a:gd name="connsiteY21" fmla="*/ 3709176 h 3709176"/>
                    <a:gd name="connsiteX22" fmla="*/ 2208541 w 3853350"/>
                    <a:gd name="connsiteY22" fmla="*/ 3283136 h 3709176"/>
                    <a:gd name="connsiteX23" fmla="*/ 2072960 w 3853350"/>
                    <a:gd name="connsiteY23" fmla="*/ 3049424 h 3709176"/>
                    <a:gd name="connsiteX24" fmla="*/ 1767189 w 3853350"/>
                    <a:gd name="connsiteY24" fmla="*/ 3049424 h 3709176"/>
                    <a:gd name="connsiteX25" fmla="*/ 1631787 w 3853350"/>
                    <a:gd name="connsiteY25" fmla="*/ 3283136 h 3709176"/>
                    <a:gd name="connsiteX26" fmla="*/ 1389347 w 3853350"/>
                    <a:gd name="connsiteY26" fmla="*/ 3704883 h 3709176"/>
                    <a:gd name="connsiteX27" fmla="*/ 1039870 w 3853350"/>
                    <a:gd name="connsiteY27" fmla="*/ 3564930 h 3709176"/>
                    <a:gd name="connsiteX28" fmla="*/ 1118414 w 3853350"/>
                    <a:gd name="connsiteY28" fmla="*/ 3428552 h 3709176"/>
                    <a:gd name="connsiteX29" fmla="*/ 943448 w 3853350"/>
                    <a:gd name="connsiteY29" fmla="*/ 3357952 h 3709176"/>
                    <a:gd name="connsiteX30" fmla="*/ 878065 w 3853350"/>
                    <a:gd name="connsiteY30" fmla="*/ 3470999 h 3709176"/>
                    <a:gd name="connsiteX31" fmla="*/ 583176 w 3853350"/>
                    <a:gd name="connsiteY31" fmla="*/ 3235226 h 3709176"/>
                    <a:gd name="connsiteX32" fmla="*/ 830076 w 3853350"/>
                    <a:gd name="connsiteY32" fmla="*/ 2813479 h 3709176"/>
                    <a:gd name="connsiteX33" fmla="*/ 965478 w 3853350"/>
                    <a:gd name="connsiteY33" fmla="*/ 2579766 h 3709176"/>
                    <a:gd name="connsiteX34" fmla="*/ 814734 w 3853350"/>
                    <a:gd name="connsiteY34" fmla="*/ 2315488 h 3709176"/>
                    <a:gd name="connsiteX35" fmla="*/ 543929 w 3853350"/>
                    <a:gd name="connsiteY35" fmla="*/ 2313255 h 3709176"/>
                    <a:gd name="connsiteX36" fmla="*/ 54589 w 3853350"/>
                    <a:gd name="connsiteY36" fmla="*/ 2311195 h 3709176"/>
                    <a:gd name="connsiteX37" fmla="*/ 2141 w 3853350"/>
                    <a:gd name="connsiteY37" fmla="*/ 1946287 h 3709176"/>
                    <a:gd name="connsiteX38" fmla="*/ 131855 w 3853350"/>
                    <a:gd name="connsiteY38" fmla="*/ 1946287 h 3709176"/>
                    <a:gd name="connsiteX39" fmla="*/ 134711 w 3853350"/>
                    <a:gd name="connsiteY39" fmla="*/ 1760657 h 3709176"/>
                    <a:gd name="connsiteX40" fmla="*/ 0 w 3853350"/>
                    <a:gd name="connsiteY40" fmla="*/ 1760657 h 3709176"/>
                    <a:gd name="connsiteX41" fmla="*/ 39247 w 3853350"/>
                    <a:gd name="connsiteY41" fmla="*/ 1450528 h 3709176"/>
                    <a:gd name="connsiteX42" fmla="*/ 528587 w 3853350"/>
                    <a:gd name="connsiteY42" fmla="*/ 1435245 h 3709176"/>
                    <a:gd name="connsiteX43" fmla="*/ 799570 w 3853350"/>
                    <a:gd name="connsiteY43" fmla="*/ 1426487 h 3709176"/>
                    <a:gd name="connsiteX44" fmla="*/ 943714 w 3853350"/>
                    <a:gd name="connsiteY44" fmla="*/ 1157744 h 3709176"/>
                    <a:gd name="connsiteX45" fmla="*/ 801711 w 3853350"/>
                    <a:gd name="connsiteY45" fmla="*/ 928324 h 3709176"/>
                    <a:gd name="connsiteX46" fmla="*/ 543929 w 3853350"/>
                    <a:gd name="connsiteY46" fmla="*/ 513275 h 3709176"/>
                    <a:gd name="connsiteX47" fmla="*/ 878065 w 3853350"/>
                    <a:gd name="connsiteY47" fmla="*/ 238177 h 3709176"/>
                    <a:gd name="connsiteX48" fmla="*/ 1039870 w 3853350"/>
                    <a:gd name="connsiteY48" fmla="*/ 144246 h 3709176"/>
                    <a:gd name="connsiteX49" fmla="*/ 1389347 w 3853350"/>
                    <a:gd name="connsiteY49" fmla="*/ 4293 h 3709176"/>
                    <a:gd name="connsiteX50" fmla="*/ 1631787 w 3853350"/>
                    <a:gd name="connsiteY50" fmla="*/ 426040 h 3709176"/>
                    <a:gd name="connsiteX51" fmla="*/ 1767189 w 3853350"/>
                    <a:gd name="connsiteY51" fmla="*/ 659753 h 3709176"/>
                    <a:gd name="connsiteX52" fmla="*/ 2072960 w 3853350"/>
                    <a:gd name="connsiteY52" fmla="*/ 659753 h 3709176"/>
                    <a:gd name="connsiteX53" fmla="*/ 2208541 w 3853350"/>
                    <a:gd name="connsiteY53" fmla="*/ 426040 h 3709176"/>
                    <a:gd name="connsiteX54" fmla="*/ 2453121 w 3853350"/>
                    <a:gd name="connsiteY54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741035 w 3853350"/>
                    <a:gd name="connsiteY18" fmla="*/ 3465134 h 3709176"/>
                    <a:gd name="connsiteX19" fmla="*/ 2802599 w 3853350"/>
                    <a:gd name="connsiteY19" fmla="*/ 3571628 h 3709176"/>
                    <a:gd name="connsiteX20" fmla="*/ 2453121 w 3853350"/>
                    <a:gd name="connsiteY20" fmla="*/ 3709176 h 3709176"/>
                    <a:gd name="connsiteX21" fmla="*/ 2208541 w 3853350"/>
                    <a:gd name="connsiteY21" fmla="*/ 3283136 h 3709176"/>
                    <a:gd name="connsiteX22" fmla="*/ 2072960 w 3853350"/>
                    <a:gd name="connsiteY22" fmla="*/ 3049424 h 3709176"/>
                    <a:gd name="connsiteX23" fmla="*/ 1767189 w 3853350"/>
                    <a:gd name="connsiteY23" fmla="*/ 3049424 h 3709176"/>
                    <a:gd name="connsiteX24" fmla="*/ 1631787 w 3853350"/>
                    <a:gd name="connsiteY24" fmla="*/ 3283136 h 3709176"/>
                    <a:gd name="connsiteX25" fmla="*/ 1389347 w 3853350"/>
                    <a:gd name="connsiteY25" fmla="*/ 3704883 h 3709176"/>
                    <a:gd name="connsiteX26" fmla="*/ 1039870 w 3853350"/>
                    <a:gd name="connsiteY26" fmla="*/ 3564930 h 3709176"/>
                    <a:gd name="connsiteX27" fmla="*/ 1118414 w 3853350"/>
                    <a:gd name="connsiteY27" fmla="*/ 3428552 h 3709176"/>
                    <a:gd name="connsiteX28" fmla="*/ 943448 w 3853350"/>
                    <a:gd name="connsiteY28" fmla="*/ 3357952 h 3709176"/>
                    <a:gd name="connsiteX29" fmla="*/ 878065 w 3853350"/>
                    <a:gd name="connsiteY29" fmla="*/ 3470999 h 3709176"/>
                    <a:gd name="connsiteX30" fmla="*/ 583176 w 3853350"/>
                    <a:gd name="connsiteY30" fmla="*/ 3235226 h 3709176"/>
                    <a:gd name="connsiteX31" fmla="*/ 830076 w 3853350"/>
                    <a:gd name="connsiteY31" fmla="*/ 2813479 h 3709176"/>
                    <a:gd name="connsiteX32" fmla="*/ 965478 w 3853350"/>
                    <a:gd name="connsiteY32" fmla="*/ 2579766 h 3709176"/>
                    <a:gd name="connsiteX33" fmla="*/ 814734 w 3853350"/>
                    <a:gd name="connsiteY33" fmla="*/ 2315488 h 3709176"/>
                    <a:gd name="connsiteX34" fmla="*/ 543929 w 3853350"/>
                    <a:gd name="connsiteY34" fmla="*/ 2313255 h 3709176"/>
                    <a:gd name="connsiteX35" fmla="*/ 54589 w 3853350"/>
                    <a:gd name="connsiteY35" fmla="*/ 2311195 h 3709176"/>
                    <a:gd name="connsiteX36" fmla="*/ 2141 w 3853350"/>
                    <a:gd name="connsiteY36" fmla="*/ 1946287 h 3709176"/>
                    <a:gd name="connsiteX37" fmla="*/ 131855 w 3853350"/>
                    <a:gd name="connsiteY37" fmla="*/ 1946287 h 3709176"/>
                    <a:gd name="connsiteX38" fmla="*/ 134711 w 3853350"/>
                    <a:gd name="connsiteY38" fmla="*/ 1760657 h 3709176"/>
                    <a:gd name="connsiteX39" fmla="*/ 0 w 3853350"/>
                    <a:gd name="connsiteY39" fmla="*/ 1760657 h 3709176"/>
                    <a:gd name="connsiteX40" fmla="*/ 39247 w 3853350"/>
                    <a:gd name="connsiteY40" fmla="*/ 1450528 h 3709176"/>
                    <a:gd name="connsiteX41" fmla="*/ 528587 w 3853350"/>
                    <a:gd name="connsiteY41" fmla="*/ 1435245 h 3709176"/>
                    <a:gd name="connsiteX42" fmla="*/ 799570 w 3853350"/>
                    <a:gd name="connsiteY42" fmla="*/ 1426487 h 3709176"/>
                    <a:gd name="connsiteX43" fmla="*/ 943714 w 3853350"/>
                    <a:gd name="connsiteY43" fmla="*/ 1157744 h 3709176"/>
                    <a:gd name="connsiteX44" fmla="*/ 801711 w 3853350"/>
                    <a:gd name="connsiteY44" fmla="*/ 928324 h 3709176"/>
                    <a:gd name="connsiteX45" fmla="*/ 543929 w 3853350"/>
                    <a:gd name="connsiteY45" fmla="*/ 513275 h 3709176"/>
                    <a:gd name="connsiteX46" fmla="*/ 878065 w 3853350"/>
                    <a:gd name="connsiteY46" fmla="*/ 238177 h 3709176"/>
                    <a:gd name="connsiteX47" fmla="*/ 1039870 w 3853350"/>
                    <a:gd name="connsiteY47" fmla="*/ 144246 h 3709176"/>
                    <a:gd name="connsiteX48" fmla="*/ 1389347 w 3853350"/>
                    <a:gd name="connsiteY48" fmla="*/ 4293 h 3709176"/>
                    <a:gd name="connsiteX49" fmla="*/ 1631787 w 3853350"/>
                    <a:gd name="connsiteY49" fmla="*/ 426040 h 3709176"/>
                    <a:gd name="connsiteX50" fmla="*/ 1767189 w 3853350"/>
                    <a:gd name="connsiteY50" fmla="*/ 659753 h 3709176"/>
                    <a:gd name="connsiteX51" fmla="*/ 2072960 w 3853350"/>
                    <a:gd name="connsiteY51" fmla="*/ 659753 h 3709176"/>
                    <a:gd name="connsiteX52" fmla="*/ 2208541 w 3853350"/>
                    <a:gd name="connsiteY52" fmla="*/ 426040 h 3709176"/>
                    <a:gd name="connsiteX53" fmla="*/ 2453121 w 3853350"/>
                    <a:gd name="connsiteY53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1118414 w 3853350"/>
                    <a:gd name="connsiteY26" fmla="*/ 3428552 h 3709176"/>
                    <a:gd name="connsiteX27" fmla="*/ 943448 w 3853350"/>
                    <a:gd name="connsiteY27" fmla="*/ 3357952 h 3709176"/>
                    <a:gd name="connsiteX28" fmla="*/ 878065 w 3853350"/>
                    <a:gd name="connsiteY28" fmla="*/ 3470999 h 3709176"/>
                    <a:gd name="connsiteX29" fmla="*/ 583176 w 3853350"/>
                    <a:gd name="connsiteY29" fmla="*/ 3235226 h 3709176"/>
                    <a:gd name="connsiteX30" fmla="*/ 830076 w 3853350"/>
                    <a:gd name="connsiteY30" fmla="*/ 2813479 h 3709176"/>
                    <a:gd name="connsiteX31" fmla="*/ 965478 w 3853350"/>
                    <a:gd name="connsiteY31" fmla="*/ 2579766 h 3709176"/>
                    <a:gd name="connsiteX32" fmla="*/ 814734 w 3853350"/>
                    <a:gd name="connsiteY32" fmla="*/ 2315488 h 3709176"/>
                    <a:gd name="connsiteX33" fmla="*/ 543929 w 3853350"/>
                    <a:gd name="connsiteY33" fmla="*/ 2313255 h 3709176"/>
                    <a:gd name="connsiteX34" fmla="*/ 54589 w 3853350"/>
                    <a:gd name="connsiteY34" fmla="*/ 2311195 h 3709176"/>
                    <a:gd name="connsiteX35" fmla="*/ 2141 w 3853350"/>
                    <a:gd name="connsiteY35" fmla="*/ 1946287 h 3709176"/>
                    <a:gd name="connsiteX36" fmla="*/ 131855 w 3853350"/>
                    <a:gd name="connsiteY36" fmla="*/ 1946287 h 3709176"/>
                    <a:gd name="connsiteX37" fmla="*/ 134711 w 3853350"/>
                    <a:gd name="connsiteY37" fmla="*/ 1760657 h 3709176"/>
                    <a:gd name="connsiteX38" fmla="*/ 0 w 3853350"/>
                    <a:gd name="connsiteY38" fmla="*/ 1760657 h 3709176"/>
                    <a:gd name="connsiteX39" fmla="*/ 39247 w 3853350"/>
                    <a:gd name="connsiteY39" fmla="*/ 1450528 h 3709176"/>
                    <a:gd name="connsiteX40" fmla="*/ 528587 w 3853350"/>
                    <a:gd name="connsiteY40" fmla="*/ 1435245 h 3709176"/>
                    <a:gd name="connsiteX41" fmla="*/ 799570 w 3853350"/>
                    <a:gd name="connsiteY41" fmla="*/ 1426487 h 3709176"/>
                    <a:gd name="connsiteX42" fmla="*/ 943714 w 3853350"/>
                    <a:gd name="connsiteY42" fmla="*/ 1157744 h 3709176"/>
                    <a:gd name="connsiteX43" fmla="*/ 801711 w 3853350"/>
                    <a:gd name="connsiteY43" fmla="*/ 928324 h 3709176"/>
                    <a:gd name="connsiteX44" fmla="*/ 543929 w 3853350"/>
                    <a:gd name="connsiteY44" fmla="*/ 513275 h 3709176"/>
                    <a:gd name="connsiteX45" fmla="*/ 878065 w 3853350"/>
                    <a:gd name="connsiteY45" fmla="*/ 238177 h 3709176"/>
                    <a:gd name="connsiteX46" fmla="*/ 1039870 w 3853350"/>
                    <a:gd name="connsiteY46" fmla="*/ 144246 h 3709176"/>
                    <a:gd name="connsiteX47" fmla="*/ 1389347 w 3853350"/>
                    <a:gd name="connsiteY47" fmla="*/ 4293 h 3709176"/>
                    <a:gd name="connsiteX48" fmla="*/ 1631787 w 3853350"/>
                    <a:gd name="connsiteY48" fmla="*/ 426040 h 3709176"/>
                    <a:gd name="connsiteX49" fmla="*/ 1767189 w 3853350"/>
                    <a:gd name="connsiteY49" fmla="*/ 659753 h 3709176"/>
                    <a:gd name="connsiteX50" fmla="*/ 2072960 w 3853350"/>
                    <a:gd name="connsiteY50" fmla="*/ 659753 h 3709176"/>
                    <a:gd name="connsiteX51" fmla="*/ 2208541 w 3853350"/>
                    <a:gd name="connsiteY51" fmla="*/ 426040 h 3709176"/>
                    <a:gd name="connsiteX52" fmla="*/ 2453121 w 3853350"/>
                    <a:gd name="connsiteY52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943448 w 3853350"/>
                    <a:gd name="connsiteY26" fmla="*/ 3357952 h 3709176"/>
                    <a:gd name="connsiteX27" fmla="*/ 878065 w 3853350"/>
                    <a:gd name="connsiteY27" fmla="*/ 3470999 h 3709176"/>
                    <a:gd name="connsiteX28" fmla="*/ 583176 w 3853350"/>
                    <a:gd name="connsiteY28" fmla="*/ 3235226 h 3709176"/>
                    <a:gd name="connsiteX29" fmla="*/ 830076 w 3853350"/>
                    <a:gd name="connsiteY29" fmla="*/ 2813479 h 3709176"/>
                    <a:gd name="connsiteX30" fmla="*/ 965478 w 3853350"/>
                    <a:gd name="connsiteY30" fmla="*/ 2579766 h 3709176"/>
                    <a:gd name="connsiteX31" fmla="*/ 814734 w 3853350"/>
                    <a:gd name="connsiteY31" fmla="*/ 2315488 h 3709176"/>
                    <a:gd name="connsiteX32" fmla="*/ 543929 w 3853350"/>
                    <a:gd name="connsiteY32" fmla="*/ 2313255 h 3709176"/>
                    <a:gd name="connsiteX33" fmla="*/ 54589 w 3853350"/>
                    <a:gd name="connsiteY33" fmla="*/ 2311195 h 3709176"/>
                    <a:gd name="connsiteX34" fmla="*/ 2141 w 3853350"/>
                    <a:gd name="connsiteY34" fmla="*/ 1946287 h 3709176"/>
                    <a:gd name="connsiteX35" fmla="*/ 131855 w 3853350"/>
                    <a:gd name="connsiteY35" fmla="*/ 1946287 h 3709176"/>
                    <a:gd name="connsiteX36" fmla="*/ 134711 w 3853350"/>
                    <a:gd name="connsiteY36" fmla="*/ 1760657 h 3709176"/>
                    <a:gd name="connsiteX37" fmla="*/ 0 w 3853350"/>
                    <a:gd name="connsiteY37" fmla="*/ 1760657 h 3709176"/>
                    <a:gd name="connsiteX38" fmla="*/ 39247 w 3853350"/>
                    <a:gd name="connsiteY38" fmla="*/ 1450528 h 3709176"/>
                    <a:gd name="connsiteX39" fmla="*/ 528587 w 3853350"/>
                    <a:gd name="connsiteY39" fmla="*/ 1435245 h 3709176"/>
                    <a:gd name="connsiteX40" fmla="*/ 799570 w 3853350"/>
                    <a:gd name="connsiteY40" fmla="*/ 1426487 h 3709176"/>
                    <a:gd name="connsiteX41" fmla="*/ 943714 w 3853350"/>
                    <a:gd name="connsiteY41" fmla="*/ 1157744 h 3709176"/>
                    <a:gd name="connsiteX42" fmla="*/ 801711 w 3853350"/>
                    <a:gd name="connsiteY42" fmla="*/ 928324 h 3709176"/>
                    <a:gd name="connsiteX43" fmla="*/ 543929 w 3853350"/>
                    <a:gd name="connsiteY43" fmla="*/ 513275 h 3709176"/>
                    <a:gd name="connsiteX44" fmla="*/ 878065 w 3853350"/>
                    <a:gd name="connsiteY44" fmla="*/ 238177 h 3709176"/>
                    <a:gd name="connsiteX45" fmla="*/ 1039870 w 3853350"/>
                    <a:gd name="connsiteY45" fmla="*/ 144246 h 3709176"/>
                    <a:gd name="connsiteX46" fmla="*/ 1389347 w 3853350"/>
                    <a:gd name="connsiteY46" fmla="*/ 4293 h 3709176"/>
                    <a:gd name="connsiteX47" fmla="*/ 1631787 w 3853350"/>
                    <a:gd name="connsiteY47" fmla="*/ 426040 h 3709176"/>
                    <a:gd name="connsiteX48" fmla="*/ 1767189 w 3853350"/>
                    <a:gd name="connsiteY48" fmla="*/ 659753 h 3709176"/>
                    <a:gd name="connsiteX49" fmla="*/ 2072960 w 3853350"/>
                    <a:gd name="connsiteY49" fmla="*/ 659753 h 3709176"/>
                    <a:gd name="connsiteX50" fmla="*/ 2208541 w 3853350"/>
                    <a:gd name="connsiteY50" fmla="*/ 426040 h 3709176"/>
                    <a:gd name="connsiteX51" fmla="*/ 2453121 w 3853350"/>
                    <a:gd name="connsiteY51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878065 w 3853350"/>
                    <a:gd name="connsiteY26" fmla="*/ 3470999 h 3709176"/>
                    <a:gd name="connsiteX27" fmla="*/ 583176 w 3853350"/>
                    <a:gd name="connsiteY27" fmla="*/ 3235226 h 3709176"/>
                    <a:gd name="connsiteX28" fmla="*/ 830076 w 3853350"/>
                    <a:gd name="connsiteY28" fmla="*/ 2813479 h 3709176"/>
                    <a:gd name="connsiteX29" fmla="*/ 965478 w 3853350"/>
                    <a:gd name="connsiteY29" fmla="*/ 2579766 h 3709176"/>
                    <a:gd name="connsiteX30" fmla="*/ 814734 w 3853350"/>
                    <a:gd name="connsiteY30" fmla="*/ 2315488 h 3709176"/>
                    <a:gd name="connsiteX31" fmla="*/ 543929 w 3853350"/>
                    <a:gd name="connsiteY31" fmla="*/ 2313255 h 3709176"/>
                    <a:gd name="connsiteX32" fmla="*/ 54589 w 3853350"/>
                    <a:gd name="connsiteY32" fmla="*/ 2311195 h 3709176"/>
                    <a:gd name="connsiteX33" fmla="*/ 2141 w 3853350"/>
                    <a:gd name="connsiteY33" fmla="*/ 1946287 h 3709176"/>
                    <a:gd name="connsiteX34" fmla="*/ 131855 w 3853350"/>
                    <a:gd name="connsiteY34" fmla="*/ 1946287 h 3709176"/>
                    <a:gd name="connsiteX35" fmla="*/ 134711 w 3853350"/>
                    <a:gd name="connsiteY35" fmla="*/ 1760657 h 3709176"/>
                    <a:gd name="connsiteX36" fmla="*/ 0 w 3853350"/>
                    <a:gd name="connsiteY36" fmla="*/ 1760657 h 3709176"/>
                    <a:gd name="connsiteX37" fmla="*/ 39247 w 3853350"/>
                    <a:gd name="connsiteY37" fmla="*/ 1450528 h 3709176"/>
                    <a:gd name="connsiteX38" fmla="*/ 528587 w 3853350"/>
                    <a:gd name="connsiteY38" fmla="*/ 1435245 h 3709176"/>
                    <a:gd name="connsiteX39" fmla="*/ 799570 w 3853350"/>
                    <a:gd name="connsiteY39" fmla="*/ 1426487 h 3709176"/>
                    <a:gd name="connsiteX40" fmla="*/ 943714 w 3853350"/>
                    <a:gd name="connsiteY40" fmla="*/ 1157744 h 3709176"/>
                    <a:gd name="connsiteX41" fmla="*/ 801711 w 3853350"/>
                    <a:gd name="connsiteY41" fmla="*/ 928324 h 3709176"/>
                    <a:gd name="connsiteX42" fmla="*/ 543929 w 3853350"/>
                    <a:gd name="connsiteY42" fmla="*/ 513275 h 3709176"/>
                    <a:gd name="connsiteX43" fmla="*/ 878065 w 3853350"/>
                    <a:gd name="connsiteY43" fmla="*/ 238177 h 3709176"/>
                    <a:gd name="connsiteX44" fmla="*/ 1039870 w 3853350"/>
                    <a:gd name="connsiteY44" fmla="*/ 144246 h 3709176"/>
                    <a:gd name="connsiteX45" fmla="*/ 1389347 w 3853350"/>
                    <a:gd name="connsiteY45" fmla="*/ 4293 h 3709176"/>
                    <a:gd name="connsiteX46" fmla="*/ 1631787 w 3853350"/>
                    <a:gd name="connsiteY46" fmla="*/ 426040 h 3709176"/>
                    <a:gd name="connsiteX47" fmla="*/ 1767189 w 3853350"/>
                    <a:gd name="connsiteY47" fmla="*/ 659753 h 3709176"/>
                    <a:gd name="connsiteX48" fmla="*/ 2072960 w 3853350"/>
                    <a:gd name="connsiteY48" fmla="*/ 659753 h 3709176"/>
                    <a:gd name="connsiteX49" fmla="*/ 2208541 w 3853350"/>
                    <a:gd name="connsiteY49" fmla="*/ 426040 h 3709176"/>
                    <a:gd name="connsiteX50" fmla="*/ 2453121 w 3853350"/>
                    <a:gd name="connsiteY50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878065 w 3853350"/>
                    <a:gd name="connsiteY26" fmla="*/ 3470999 h 3709176"/>
                    <a:gd name="connsiteX27" fmla="*/ 583176 w 3853350"/>
                    <a:gd name="connsiteY27" fmla="*/ 3235226 h 3709176"/>
                    <a:gd name="connsiteX28" fmla="*/ 830076 w 3853350"/>
                    <a:gd name="connsiteY28" fmla="*/ 2813479 h 3709176"/>
                    <a:gd name="connsiteX29" fmla="*/ 965478 w 3853350"/>
                    <a:gd name="connsiteY29" fmla="*/ 2579766 h 3709176"/>
                    <a:gd name="connsiteX30" fmla="*/ 814734 w 3853350"/>
                    <a:gd name="connsiteY30" fmla="*/ 2315488 h 3709176"/>
                    <a:gd name="connsiteX31" fmla="*/ 543929 w 3853350"/>
                    <a:gd name="connsiteY31" fmla="*/ 2313255 h 3709176"/>
                    <a:gd name="connsiteX32" fmla="*/ 54589 w 3853350"/>
                    <a:gd name="connsiteY32" fmla="*/ 2311195 h 3709176"/>
                    <a:gd name="connsiteX33" fmla="*/ 2141 w 3853350"/>
                    <a:gd name="connsiteY33" fmla="*/ 1946287 h 3709176"/>
                    <a:gd name="connsiteX34" fmla="*/ 134711 w 3853350"/>
                    <a:gd name="connsiteY34" fmla="*/ 1760657 h 3709176"/>
                    <a:gd name="connsiteX35" fmla="*/ 0 w 3853350"/>
                    <a:gd name="connsiteY35" fmla="*/ 1760657 h 3709176"/>
                    <a:gd name="connsiteX36" fmla="*/ 39247 w 3853350"/>
                    <a:gd name="connsiteY36" fmla="*/ 1450528 h 3709176"/>
                    <a:gd name="connsiteX37" fmla="*/ 528587 w 3853350"/>
                    <a:gd name="connsiteY37" fmla="*/ 1435245 h 3709176"/>
                    <a:gd name="connsiteX38" fmla="*/ 799570 w 3853350"/>
                    <a:gd name="connsiteY38" fmla="*/ 1426487 h 3709176"/>
                    <a:gd name="connsiteX39" fmla="*/ 943714 w 3853350"/>
                    <a:gd name="connsiteY39" fmla="*/ 1157744 h 3709176"/>
                    <a:gd name="connsiteX40" fmla="*/ 801711 w 3853350"/>
                    <a:gd name="connsiteY40" fmla="*/ 928324 h 3709176"/>
                    <a:gd name="connsiteX41" fmla="*/ 543929 w 3853350"/>
                    <a:gd name="connsiteY41" fmla="*/ 513275 h 3709176"/>
                    <a:gd name="connsiteX42" fmla="*/ 878065 w 3853350"/>
                    <a:gd name="connsiteY42" fmla="*/ 238177 h 3709176"/>
                    <a:gd name="connsiteX43" fmla="*/ 1039870 w 3853350"/>
                    <a:gd name="connsiteY43" fmla="*/ 144246 h 3709176"/>
                    <a:gd name="connsiteX44" fmla="*/ 1389347 w 3853350"/>
                    <a:gd name="connsiteY44" fmla="*/ 4293 h 3709176"/>
                    <a:gd name="connsiteX45" fmla="*/ 1631787 w 3853350"/>
                    <a:gd name="connsiteY45" fmla="*/ 426040 h 3709176"/>
                    <a:gd name="connsiteX46" fmla="*/ 1767189 w 3853350"/>
                    <a:gd name="connsiteY46" fmla="*/ 659753 h 3709176"/>
                    <a:gd name="connsiteX47" fmla="*/ 2072960 w 3853350"/>
                    <a:gd name="connsiteY47" fmla="*/ 659753 h 3709176"/>
                    <a:gd name="connsiteX48" fmla="*/ 2208541 w 3853350"/>
                    <a:gd name="connsiteY48" fmla="*/ 426040 h 3709176"/>
                    <a:gd name="connsiteX49" fmla="*/ 2453121 w 3853350"/>
                    <a:gd name="connsiteY49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878065 w 3853350"/>
                    <a:gd name="connsiteY26" fmla="*/ 3470999 h 3709176"/>
                    <a:gd name="connsiteX27" fmla="*/ 583176 w 3853350"/>
                    <a:gd name="connsiteY27" fmla="*/ 3235226 h 3709176"/>
                    <a:gd name="connsiteX28" fmla="*/ 830076 w 3853350"/>
                    <a:gd name="connsiteY28" fmla="*/ 2813479 h 3709176"/>
                    <a:gd name="connsiteX29" fmla="*/ 965478 w 3853350"/>
                    <a:gd name="connsiteY29" fmla="*/ 2579766 h 3709176"/>
                    <a:gd name="connsiteX30" fmla="*/ 814734 w 3853350"/>
                    <a:gd name="connsiteY30" fmla="*/ 2315488 h 3709176"/>
                    <a:gd name="connsiteX31" fmla="*/ 543929 w 3853350"/>
                    <a:gd name="connsiteY31" fmla="*/ 2313255 h 3709176"/>
                    <a:gd name="connsiteX32" fmla="*/ 54589 w 3853350"/>
                    <a:gd name="connsiteY32" fmla="*/ 2311195 h 3709176"/>
                    <a:gd name="connsiteX33" fmla="*/ 2141 w 3853350"/>
                    <a:gd name="connsiteY33" fmla="*/ 1946287 h 3709176"/>
                    <a:gd name="connsiteX34" fmla="*/ 0 w 3853350"/>
                    <a:gd name="connsiteY34" fmla="*/ 1760657 h 3709176"/>
                    <a:gd name="connsiteX35" fmla="*/ 39247 w 3853350"/>
                    <a:gd name="connsiteY35" fmla="*/ 1450528 h 3709176"/>
                    <a:gd name="connsiteX36" fmla="*/ 528587 w 3853350"/>
                    <a:gd name="connsiteY36" fmla="*/ 1435245 h 3709176"/>
                    <a:gd name="connsiteX37" fmla="*/ 799570 w 3853350"/>
                    <a:gd name="connsiteY37" fmla="*/ 1426487 h 3709176"/>
                    <a:gd name="connsiteX38" fmla="*/ 943714 w 3853350"/>
                    <a:gd name="connsiteY38" fmla="*/ 1157744 h 3709176"/>
                    <a:gd name="connsiteX39" fmla="*/ 801711 w 3853350"/>
                    <a:gd name="connsiteY39" fmla="*/ 928324 h 3709176"/>
                    <a:gd name="connsiteX40" fmla="*/ 543929 w 3853350"/>
                    <a:gd name="connsiteY40" fmla="*/ 513275 h 3709176"/>
                    <a:gd name="connsiteX41" fmla="*/ 878065 w 3853350"/>
                    <a:gd name="connsiteY41" fmla="*/ 238177 h 3709176"/>
                    <a:gd name="connsiteX42" fmla="*/ 1039870 w 3853350"/>
                    <a:gd name="connsiteY42" fmla="*/ 144246 h 3709176"/>
                    <a:gd name="connsiteX43" fmla="*/ 1389347 w 3853350"/>
                    <a:gd name="connsiteY43" fmla="*/ 4293 h 3709176"/>
                    <a:gd name="connsiteX44" fmla="*/ 1631787 w 3853350"/>
                    <a:gd name="connsiteY44" fmla="*/ 426040 h 3709176"/>
                    <a:gd name="connsiteX45" fmla="*/ 1767189 w 3853350"/>
                    <a:gd name="connsiteY45" fmla="*/ 659753 h 3709176"/>
                    <a:gd name="connsiteX46" fmla="*/ 2072960 w 3853350"/>
                    <a:gd name="connsiteY46" fmla="*/ 659753 h 3709176"/>
                    <a:gd name="connsiteX47" fmla="*/ 2208541 w 3853350"/>
                    <a:gd name="connsiteY47" fmla="*/ 426040 h 3709176"/>
                    <a:gd name="connsiteX48" fmla="*/ 2453121 w 3853350"/>
                    <a:gd name="connsiteY48" fmla="*/ 0 h 3709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3853350" h="3709176">
                      <a:moveTo>
                        <a:pt x="2453121" y="0"/>
                      </a:moveTo>
                      <a:cubicBezTo>
                        <a:pt x="2575501" y="35031"/>
                        <a:pt x="2693420" y="80881"/>
                        <a:pt x="2802599" y="137549"/>
                      </a:cubicBezTo>
                      <a:lnTo>
                        <a:pt x="2964225" y="231480"/>
                      </a:lnTo>
                      <a:cubicBezTo>
                        <a:pt x="3073582" y="301371"/>
                        <a:pt x="3176160" y="382251"/>
                        <a:pt x="3270174" y="473950"/>
                      </a:cubicBezTo>
                      <a:lnTo>
                        <a:pt x="3023274" y="895697"/>
                      </a:lnTo>
                      <a:lnTo>
                        <a:pt x="2887872" y="1129410"/>
                      </a:lnTo>
                      <a:cubicBezTo>
                        <a:pt x="2817941" y="1245150"/>
                        <a:pt x="2903036" y="1393689"/>
                        <a:pt x="3038616" y="1393689"/>
                      </a:cubicBezTo>
                      <a:lnTo>
                        <a:pt x="3309421" y="1395921"/>
                      </a:lnTo>
                      <a:lnTo>
                        <a:pt x="3798761" y="1397982"/>
                      </a:lnTo>
                      <a:cubicBezTo>
                        <a:pt x="3827126" y="1515954"/>
                        <a:pt x="3844609" y="1638391"/>
                        <a:pt x="3851209" y="1762889"/>
                      </a:cubicBezTo>
                      <a:cubicBezTo>
                        <a:pt x="3851923" y="1824766"/>
                        <a:pt x="3852636" y="1886643"/>
                        <a:pt x="3853350" y="1948520"/>
                      </a:cubicBezTo>
                      <a:cubicBezTo>
                        <a:pt x="3849069" y="2053441"/>
                        <a:pt x="3835867" y="2158191"/>
                        <a:pt x="3814103" y="2258648"/>
                      </a:cubicBezTo>
                      <a:lnTo>
                        <a:pt x="3324763" y="2273931"/>
                      </a:lnTo>
                      <a:lnTo>
                        <a:pt x="3053780" y="2282689"/>
                      </a:lnTo>
                      <a:cubicBezTo>
                        <a:pt x="2918378" y="2287154"/>
                        <a:pt x="2837564" y="2435692"/>
                        <a:pt x="2909636" y="2551432"/>
                      </a:cubicBezTo>
                      <a:lnTo>
                        <a:pt x="3051639" y="2780852"/>
                      </a:lnTo>
                      <a:lnTo>
                        <a:pt x="3309421" y="3195902"/>
                      </a:lnTo>
                      <a:cubicBezTo>
                        <a:pt x="3206844" y="3302884"/>
                        <a:pt x="3091065" y="3396815"/>
                        <a:pt x="2964225" y="3477696"/>
                      </a:cubicBezTo>
                      <a:lnTo>
                        <a:pt x="2802599" y="3571628"/>
                      </a:lnTo>
                      <a:cubicBezTo>
                        <a:pt x="2693420" y="3628295"/>
                        <a:pt x="2575501" y="3674145"/>
                        <a:pt x="2453121" y="3709176"/>
                      </a:cubicBezTo>
                      <a:lnTo>
                        <a:pt x="2208541" y="3283136"/>
                      </a:lnTo>
                      <a:lnTo>
                        <a:pt x="2072960" y="3049424"/>
                      </a:lnTo>
                      <a:cubicBezTo>
                        <a:pt x="2005348" y="2931451"/>
                        <a:pt x="1834980" y="2931451"/>
                        <a:pt x="1767189" y="3049424"/>
                      </a:cubicBezTo>
                      <a:lnTo>
                        <a:pt x="1631787" y="3283136"/>
                      </a:lnTo>
                      <a:lnTo>
                        <a:pt x="1389347" y="3704883"/>
                      </a:lnTo>
                      <a:cubicBezTo>
                        <a:pt x="1266967" y="3669852"/>
                        <a:pt x="1151188" y="3621770"/>
                        <a:pt x="1039870" y="3564930"/>
                      </a:cubicBezTo>
                      <a:lnTo>
                        <a:pt x="878065" y="3470999"/>
                      </a:lnTo>
                      <a:cubicBezTo>
                        <a:pt x="773346" y="3401108"/>
                        <a:pt x="672731" y="3322460"/>
                        <a:pt x="583176" y="3235226"/>
                      </a:cubicBezTo>
                      <a:lnTo>
                        <a:pt x="830076" y="2813479"/>
                      </a:lnTo>
                      <a:lnTo>
                        <a:pt x="965478" y="2579766"/>
                      </a:lnTo>
                      <a:cubicBezTo>
                        <a:pt x="1035410" y="2464026"/>
                        <a:pt x="950136" y="2315488"/>
                        <a:pt x="814734" y="2315488"/>
                      </a:cubicBezTo>
                      <a:lnTo>
                        <a:pt x="543929" y="2313255"/>
                      </a:lnTo>
                      <a:lnTo>
                        <a:pt x="54589" y="2311195"/>
                      </a:lnTo>
                      <a:cubicBezTo>
                        <a:pt x="26224" y="2193222"/>
                        <a:pt x="8742" y="2070785"/>
                        <a:pt x="2141" y="1946287"/>
                      </a:cubicBezTo>
                      <a:cubicBezTo>
                        <a:pt x="1427" y="1884410"/>
                        <a:pt x="714" y="1822534"/>
                        <a:pt x="0" y="1760657"/>
                      </a:cubicBezTo>
                      <a:cubicBezTo>
                        <a:pt x="4282" y="1655735"/>
                        <a:pt x="17483" y="1550985"/>
                        <a:pt x="39247" y="1450528"/>
                      </a:cubicBezTo>
                      <a:lnTo>
                        <a:pt x="528587" y="1435245"/>
                      </a:lnTo>
                      <a:lnTo>
                        <a:pt x="799570" y="1426487"/>
                      </a:lnTo>
                      <a:cubicBezTo>
                        <a:pt x="934973" y="1422023"/>
                        <a:pt x="1015786" y="1273484"/>
                        <a:pt x="943714" y="1157744"/>
                      </a:cubicBezTo>
                      <a:lnTo>
                        <a:pt x="801711" y="928324"/>
                      </a:lnTo>
                      <a:lnTo>
                        <a:pt x="543929" y="513275"/>
                      </a:lnTo>
                      <a:cubicBezTo>
                        <a:pt x="644366" y="408525"/>
                        <a:pt x="755863" y="316826"/>
                        <a:pt x="878065" y="238177"/>
                      </a:cubicBezTo>
                      <a:lnTo>
                        <a:pt x="1039870" y="144246"/>
                      </a:lnTo>
                      <a:cubicBezTo>
                        <a:pt x="1151188" y="87406"/>
                        <a:pt x="1266967" y="39324"/>
                        <a:pt x="1389347" y="4293"/>
                      </a:cubicBezTo>
                      <a:lnTo>
                        <a:pt x="1631787" y="426040"/>
                      </a:lnTo>
                      <a:lnTo>
                        <a:pt x="1767189" y="659753"/>
                      </a:lnTo>
                      <a:cubicBezTo>
                        <a:pt x="1834980" y="777725"/>
                        <a:pt x="2005348" y="777725"/>
                        <a:pt x="2072960" y="659753"/>
                      </a:cubicBezTo>
                      <a:lnTo>
                        <a:pt x="2208541" y="426040"/>
                      </a:lnTo>
                      <a:lnTo>
                        <a:pt x="24531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38100" tIns="38100" rIns="38100" bIns="3810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30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2DF11F1-451D-4434-05CF-FA005D79B94F}"/>
                    </a:ext>
                  </a:extLst>
                </p:cNvPr>
                <p:cNvSpPr/>
                <p:nvPr/>
              </p:nvSpPr>
              <p:spPr>
                <a:xfrm>
                  <a:off x="5346326" y="2711597"/>
                  <a:ext cx="1499348" cy="149934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23" descr="Bullseye with solid fill">
                  <a:extLst>
                    <a:ext uri="{FF2B5EF4-FFF2-40B4-BE49-F238E27FC236}">
                      <a16:creationId xmlns:a16="http://schemas.microsoft.com/office/drawing/2014/main" id="{31D85594-52FC-794B-FA8D-D97B2594EE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6490" y="4918612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7" name="Graphic 24" descr="Database with solid fill">
                  <a:extLst>
                    <a:ext uri="{FF2B5EF4-FFF2-40B4-BE49-F238E27FC236}">
                      <a16:creationId xmlns:a16="http://schemas.microsoft.com/office/drawing/2014/main" id="{F8CAF0FD-8F99-7175-5824-8C9AE63EA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1545" y="4040434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8" name="Graphic 25" descr="Gears with solid fill">
                  <a:extLst>
                    <a:ext uri="{FF2B5EF4-FFF2-40B4-BE49-F238E27FC236}">
                      <a16:creationId xmlns:a16="http://schemas.microsoft.com/office/drawing/2014/main" id="{78E54E65-35DD-641E-90C7-85C6E4480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6490" y="1455643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9" name="Graphic 26" descr="Hourglass 30% with solid fill">
                  <a:extLst>
                    <a:ext uri="{FF2B5EF4-FFF2-40B4-BE49-F238E27FC236}">
                      <a16:creationId xmlns:a16="http://schemas.microsoft.com/office/drawing/2014/main" id="{7E001C7B-E633-3D32-C1F6-53699CE20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8747" y="4040434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0" name="Graphic 27" descr="Lightbulb with solid fill">
                  <a:extLst>
                    <a:ext uri="{FF2B5EF4-FFF2-40B4-BE49-F238E27FC236}">
                      <a16:creationId xmlns:a16="http://schemas.microsoft.com/office/drawing/2014/main" id="{C9F3A494-0727-2827-D92D-5901C04F5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8747" y="2349893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1" name="Graphic 28" descr="Research with solid fill">
                  <a:extLst>
                    <a:ext uri="{FF2B5EF4-FFF2-40B4-BE49-F238E27FC236}">
                      <a16:creationId xmlns:a16="http://schemas.microsoft.com/office/drawing/2014/main" id="{1B6788EA-D05C-B264-3234-1EA5CBD89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1545" y="2385973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59" name="Picture 58" descr="A person sitting at a desk with a computer&#10;&#10;Description automatically generated">
                <a:extLst>
                  <a:ext uri="{FF2B5EF4-FFF2-40B4-BE49-F238E27FC236}">
                    <a16:creationId xmlns:a16="http://schemas.microsoft.com/office/drawing/2014/main" id="{BBAF702C-843D-07F4-49A5-17700D442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40486" y="1581703"/>
                <a:ext cx="579486" cy="579487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7A3596F-6D99-28F8-FCD1-91E1495B9415}"/>
                  </a:ext>
                </a:extLst>
              </p:cNvPr>
              <p:cNvSpPr txBox="1"/>
              <p:nvPr/>
            </p:nvSpPr>
            <p:spPr>
              <a:xfrm>
                <a:off x="5593872" y="2206467"/>
                <a:ext cx="1072716" cy="38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New </a:t>
                </a:r>
                <a:r>
                  <a:rPr lang="en-US" sz="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Understanding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F6F489-128E-6079-11EB-2FFA7B16C510}"/>
                </a:ext>
              </a:extLst>
            </p:cNvPr>
            <p:cNvSpPr txBox="1"/>
            <p:nvPr/>
          </p:nvSpPr>
          <p:spPr>
            <a:xfrm>
              <a:off x="3028178" y="830058"/>
              <a:ext cx="1238029" cy="24246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A2B969"/>
                  </a:solidFill>
                  <a:latin typeface="Arial Black" panose="020B0A04020102020204" pitchFamily="34" charset="0"/>
                </a:rPr>
                <a:t>Communication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D8009E4-D1E0-924A-7EA6-7416BA9DA21D}"/>
                </a:ext>
              </a:extLst>
            </p:cNvPr>
            <p:cNvSpPr txBox="1"/>
            <p:nvPr/>
          </p:nvSpPr>
          <p:spPr>
            <a:xfrm>
              <a:off x="3042272" y="978027"/>
              <a:ext cx="1238029" cy="43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How to communication </a:t>
              </a:r>
            </a:p>
            <a:p>
              <a:r>
                <a:rPr lang="en-US" sz="700" dirty="0">
                  <a:latin typeface="Arial Black" panose="020B0A04020102020204" pitchFamily="34" charset="0"/>
                </a:rPr>
                <a:t>with user for project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B04FF6-BC03-A10F-52A2-2FD0405A6034}"/>
                </a:ext>
              </a:extLst>
            </p:cNvPr>
            <p:cNvSpPr txBox="1"/>
            <p:nvPr/>
          </p:nvSpPr>
          <p:spPr>
            <a:xfrm>
              <a:off x="4558599" y="1634944"/>
              <a:ext cx="1238029" cy="24246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3A5C84"/>
                  </a:solidFill>
                  <a:latin typeface="Arial Black" panose="020B0A04020102020204" pitchFamily="34" charset="0"/>
                </a:rPr>
                <a:t>Concept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1F1848-7427-9E3F-6C9A-4F834F9660F6}"/>
                </a:ext>
              </a:extLst>
            </p:cNvPr>
            <p:cNvSpPr txBox="1"/>
            <p:nvPr/>
          </p:nvSpPr>
          <p:spPr>
            <a:xfrm>
              <a:off x="4567143" y="1794255"/>
              <a:ext cx="1238029" cy="32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How to Create concept correctly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26FFF73-F703-7FAB-D99A-B1409D824C16}"/>
                </a:ext>
              </a:extLst>
            </p:cNvPr>
            <p:cNvSpPr txBox="1"/>
            <p:nvPr/>
          </p:nvSpPr>
          <p:spPr>
            <a:xfrm>
              <a:off x="4316595" y="3420216"/>
              <a:ext cx="1238029" cy="24246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7931F"/>
                  </a:solidFill>
                  <a:latin typeface="Arial Black" panose="020B0A04020102020204" pitchFamily="34" charset="0"/>
                </a:rPr>
                <a:t>Import Fitur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ABBD570-E46F-3C51-11DF-7FA9E32E9B4A}"/>
                </a:ext>
              </a:extLst>
            </p:cNvPr>
            <p:cNvSpPr txBox="1"/>
            <p:nvPr/>
          </p:nvSpPr>
          <p:spPr>
            <a:xfrm>
              <a:off x="4323209" y="3571245"/>
              <a:ext cx="1238029" cy="32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New feature import each subject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0D7BA25-EFBB-E546-04C7-88C056778D53}"/>
                </a:ext>
              </a:extLst>
            </p:cNvPr>
            <p:cNvSpPr txBox="1"/>
            <p:nvPr/>
          </p:nvSpPr>
          <p:spPr>
            <a:xfrm>
              <a:off x="2995720" y="4253234"/>
              <a:ext cx="1710672" cy="24246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4CC1EF"/>
                  </a:solidFill>
                  <a:latin typeface="Arial Black" panose="020B0A04020102020204" pitchFamily="34" charset="0"/>
                </a:rPr>
                <a:t>Send to Database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AAE3A02-6037-DB1F-F3C1-005070258179}"/>
                </a:ext>
              </a:extLst>
            </p:cNvPr>
            <p:cNvSpPr txBox="1"/>
            <p:nvPr/>
          </p:nvSpPr>
          <p:spPr>
            <a:xfrm>
              <a:off x="3005319" y="4415156"/>
              <a:ext cx="1238029" cy="43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Input data to Database from table HTML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DDF7A6-3B3E-CD31-C84D-F31973B9BF58}"/>
                </a:ext>
              </a:extLst>
            </p:cNvPr>
            <p:cNvSpPr txBox="1"/>
            <p:nvPr/>
          </p:nvSpPr>
          <p:spPr>
            <a:xfrm>
              <a:off x="1392766" y="3580040"/>
              <a:ext cx="1340020" cy="38794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A77BCA"/>
                  </a:solidFill>
                  <a:latin typeface="Arial Black" panose="020B0A04020102020204" pitchFamily="34" charset="0"/>
                </a:rPr>
                <a:t>Bank Participants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925224-8D46-CD32-EFCA-088B8D153D0B}"/>
                </a:ext>
              </a:extLst>
            </p:cNvPr>
            <p:cNvSpPr txBox="1"/>
            <p:nvPr/>
          </p:nvSpPr>
          <p:spPr>
            <a:xfrm>
              <a:off x="1392766" y="3869794"/>
              <a:ext cx="1238029" cy="32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Manage Participants Passed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BE29A2-B747-5905-7C05-A3F5BB39C2FD}"/>
                </a:ext>
              </a:extLst>
            </p:cNvPr>
            <p:cNvSpPr txBox="1"/>
            <p:nvPr/>
          </p:nvSpPr>
          <p:spPr>
            <a:xfrm>
              <a:off x="215033" y="1850297"/>
              <a:ext cx="1238029" cy="24246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Export to Excel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AC25B4B-C0B9-7585-9921-8119853F1DF2}"/>
                </a:ext>
              </a:extLst>
            </p:cNvPr>
            <p:cNvSpPr txBox="1"/>
            <p:nvPr/>
          </p:nvSpPr>
          <p:spPr>
            <a:xfrm>
              <a:off x="222241" y="2018111"/>
              <a:ext cx="1238029" cy="32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Export table website to Excel</a:t>
              </a:r>
            </a:p>
          </p:txBody>
        </p:sp>
      </p:grp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20A5F86-948B-DC7E-7558-1A45AEF8011D}"/>
              </a:ext>
            </a:extLst>
          </p:cNvPr>
          <p:cNvSpPr/>
          <p:nvPr/>
        </p:nvSpPr>
        <p:spPr>
          <a:xfrm>
            <a:off x="3402913" y="4686301"/>
            <a:ext cx="5972091" cy="457200"/>
          </a:xfrm>
          <a:prstGeom prst="parallelogram">
            <a:avLst>
              <a:gd name="adj" fmla="val 43750"/>
            </a:avLst>
          </a:prstGeom>
          <a:solidFill>
            <a:srgbClr val="F9D5A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8" name="TextBox 57"/>
          <p:cNvSpPr txBox="1"/>
          <p:nvPr/>
        </p:nvSpPr>
        <p:spPr>
          <a:xfrm>
            <a:off x="3683115" y="4688467"/>
            <a:ext cx="505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"/>
              </a:rPr>
              <a:t>A LOT OF NEW KNOWLADGE MAKE</a:t>
            </a:r>
            <a:r>
              <a:rPr lang="en-US" sz="1200" dirty="0" smtClean="0">
                <a:solidFill>
                  <a:schemeClr val="bg1"/>
                </a:solidFill>
                <a:latin typeface="Arial 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 Black" panose="020B0A04020102090204" pitchFamily="34" charset="0"/>
              </a:rPr>
              <a:t>OUR SKILLS </a:t>
            </a:r>
            <a:r>
              <a:rPr lang="en-US" sz="1200" dirty="0" smtClean="0">
                <a:solidFill>
                  <a:schemeClr val="tx1"/>
                </a:solidFill>
                <a:latin typeface="Arial "/>
              </a:rPr>
              <a:t>ARE</a:t>
            </a:r>
            <a:r>
              <a:rPr lang="en-US" sz="1200" dirty="0" smtClean="0">
                <a:solidFill>
                  <a:schemeClr val="bg1"/>
                </a:solidFill>
                <a:latin typeface="Arial Black" panose="020B0A04020102090204" pitchFamily="34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 Black" panose="020B0A04020102090204" pitchFamily="34" charset="0"/>
              </a:rPr>
              <a:t>INCREASED</a:t>
            </a:r>
            <a:endParaRPr lang="en-US" sz="1200" dirty="0">
              <a:solidFill>
                <a:srgbClr val="FF0000"/>
              </a:solidFill>
              <a:latin typeface="Arial Black" panose="020B0A0402010209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19537" y="1447939"/>
            <a:ext cx="1346851" cy="13468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7" name="Freeform 136"/>
          <p:cNvSpPr/>
          <p:nvPr/>
        </p:nvSpPr>
        <p:spPr>
          <a:xfrm>
            <a:off x="4405498" y="36689"/>
            <a:ext cx="2827271" cy="554644"/>
          </a:xfrm>
          <a:custGeom>
            <a:avLst/>
            <a:gdLst>
              <a:gd name="connsiteX0" fmla="*/ 277322 w 2827271"/>
              <a:gd name="connsiteY0" fmla="*/ 0 h 554644"/>
              <a:gd name="connsiteX1" fmla="*/ 473419 w 2827271"/>
              <a:gd name="connsiteY1" fmla="*/ 81226 h 554644"/>
              <a:gd name="connsiteX2" fmla="*/ 492397 w 2827271"/>
              <a:gd name="connsiteY2" fmla="*/ 109374 h 554644"/>
              <a:gd name="connsiteX3" fmla="*/ 2673758 w 2827271"/>
              <a:gd name="connsiteY3" fmla="*/ 109374 h 554644"/>
              <a:gd name="connsiteX4" fmla="*/ 2594252 w 2827271"/>
              <a:gd name="connsiteY4" fmla="*/ 284172 h 554644"/>
              <a:gd name="connsiteX5" fmla="*/ 2827271 w 2827271"/>
              <a:gd name="connsiteY5" fmla="*/ 284172 h 554644"/>
              <a:gd name="connsiteX6" fmla="*/ 2738348 w 2827271"/>
              <a:gd name="connsiteY6" fmla="*/ 479675 h 554644"/>
              <a:gd name="connsiteX7" fmla="*/ 465836 w 2827271"/>
              <a:gd name="connsiteY7" fmla="*/ 479675 h 554644"/>
              <a:gd name="connsiteX8" fmla="*/ 432376 w 2827271"/>
              <a:gd name="connsiteY8" fmla="*/ 507282 h 554644"/>
              <a:gd name="connsiteX9" fmla="*/ 277322 w 2827271"/>
              <a:gd name="connsiteY9" fmla="*/ 554644 h 554644"/>
              <a:gd name="connsiteX10" fmla="*/ 0 w 2827271"/>
              <a:gd name="connsiteY10" fmla="*/ 277322 h 554644"/>
              <a:gd name="connsiteX11" fmla="*/ 277322 w 2827271"/>
              <a:gd name="connsiteY11" fmla="*/ 0 h 55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271" h="554644">
                <a:moveTo>
                  <a:pt x="277322" y="0"/>
                </a:moveTo>
                <a:cubicBezTo>
                  <a:pt x="353903" y="0"/>
                  <a:pt x="423233" y="31040"/>
                  <a:pt x="473419" y="81226"/>
                </a:cubicBezTo>
                <a:lnTo>
                  <a:pt x="492397" y="109374"/>
                </a:lnTo>
                <a:lnTo>
                  <a:pt x="2673758" y="109374"/>
                </a:lnTo>
                <a:lnTo>
                  <a:pt x="2594252" y="284172"/>
                </a:lnTo>
                <a:lnTo>
                  <a:pt x="2827271" y="284172"/>
                </a:lnTo>
                <a:lnTo>
                  <a:pt x="2738348" y="479675"/>
                </a:lnTo>
                <a:lnTo>
                  <a:pt x="465836" y="479675"/>
                </a:lnTo>
                <a:lnTo>
                  <a:pt x="432376" y="507282"/>
                </a:lnTo>
                <a:cubicBezTo>
                  <a:pt x="388115" y="537184"/>
                  <a:pt x="334758" y="554644"/>
                  <a:pt x="277322" y="554644"/>
                </a:cubicBezTo>
                <a:cubicBezTo>
                  <a:pt x="124161" y="554644"/>
                  <a:pt x="0" y="430483"/>
                  <a:pt x="0" y="277322"/>
                </a:cubicBezTo>
                <a:cubicBezTo>
                  <a:pt x="0" y="124161"/>
                  <a:pt x="124161" y="0"/>
                  <a:pt x="27732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>
              <a:solidFill>
                <a:srgbClr val="83D0F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4178" y="175462"/>
            <a:ext cx="204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FUTURE PLAN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60" y="74965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33" y="1086338"/>
            <a:ext cx="228600" cy="2286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109045" y="1268059"/>
            <a:ext cx="359763" cy="359763"/>
            <a:chOff x="5352877" y="2514420"/>
            <a:chExt cx="359762" cy="359762"/>
          </a:xfr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Oval 16"/>
            <p:cNvSpPr/>
            <p:nvPr/>
          </p:nvSpPr>
          <p:spPr>
            <a:xfrm>
              <a:off x="5352877" y="2514420"/>
              <a:ext cx="359762" cy="3597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064" y="2580001"/>
              <a:ext cx="228600" cy="228600"/>
            </a:xfrm>
            <a:prstGeom prst="rect">
              <a:avLst/>
            </a:prstGeom>
            <a:grpFill/>
          </p:spPr>
        </p:pic>
      </p:grpSp>
      <p:sp>
        <p:nvSpPr>
          <p:cNvPr id="86" name="Oval 85"/>
          <p:cNvSpPr/>
          <p:nvPr/>
        </p:nvSpPr>
        <p:spPr>
          <a:xfrm>
            <a:off x="7640516" y="2312730"/>
            <a:ext cx="359763" cy="3597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4" name="Oval 93"/>
          <p:cNvSpPr/>
          <p:nvPr/>
        </p:nvSpPr>
        <p:spPr>
          <a:xfrm>
            <a:off x="6625520" y="2311769"/>
            <a:ext cx="359763" cy="3597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94" y="2366145"/>
            <a:ext cx="226215" cy="226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42" y="2382743"/>
            <a:ext cx="202123" cy="20212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39" y="1918974"/>
            <a:ext cx="432393" cy="432393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113271" y="803645"/>
            <a:ext cx="1928084" cy="3829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TextBox 29"/>
          <p:cNvSpPr txBox="1"/>
          <p:nvPr/>
        </p:nvSpPr>
        <p:spPr>
          <a:xfrm>
            <a:off x="6285184" y="869550"/>
            <a:ext cx="166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 Black" panose="020B0A04020102020204" pitchFamily="34" charset="0"/>
              </a:rPr>
              <a:t>REDUCE</a:t>
            </a:r>
            <a:r>
              <a:rPr lang="en-US" sz="1000" dirty="0">
                <a:latin typeface="Arial Black" panose="020B0A04020102020204" pitchFamily="34" charset="0"/>
              </a:rPr>
              <a:t> MAN HOUR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01802" y="2663191"/>
            <a:ext cx="927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Black" panose="020B0A04020102020204" pitchFamily="34" charset="0"/>
              </a:rPr>
              <a:t>REDUCE </a:t>
            </a:r>
          </a:p>
          <a:p>
            <a:pPr algn="ctr"/>
            <a:r>
              <a:rPr lang="en-US" sz="600" dirty="0">
                <a:latin typeface="Arial Black" panose="020B0A04020102020204" pitchFamily="34" charset="0"/>
              </a:rPr>
              <a:t>COST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928864" y="1616802"/>
            <a:ext cx="71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Black" panose="020B0A04020102020204" pitchFamily="34" charset="0"/>
              </a:rPr>
              <a:t>REDUCE </a:t>
            </a:r>
          </a:p>
          <a:p>
            <a:pPr algn="ctr"/>
            <a:r>
              <a:rPr lang="en-US" sz="600" dirty="0">
                <a:latin typeface="Arial Black" panose="020B0A04020102020204" pitchFamily="34" charset="0"/>
              </a:rPr>
              <a:t>MAN POWER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56416" y="2639669"/>
            <a:ext cx="927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Black" panose="020B0A04020102020204" pitchFamily="34" charset="0"/>
              </a:rPr>
              <a:t>REDUCE </a:t>
            </a:r>
          </a:p>
          <a:p>
            <a:pPr algn="ctr"/>
            <a:r>
              <a:rPr lang="en-US" sz="600" dirty="0">
                <a:latin typeface="Arial Black" panose="020B0A04020102020204" pitchFamily="34" charset="0"/>
              </a:rPr>
              <a:t>MUDA PROCESS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21" y="1335838"/>
            <a:ext cx="881819" cy="881819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D8009E4-D1E0-924A-7EA6-7416BA9DA21D}"/>
              </a:ext>
            </a:extLst>
          </p:cNvPr>
          <p:cNvSpPr txBox="1"/>
          <p:nvPr/>
        </p:nvSpPr>
        <p:spPr>
          <a:xfrm>
            <a:off x="5374056" y="3129654"/>
            <a:ext cx="117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 Black" panose="020B0A04020102020204" pitchFamily="34" charset="0"/>
              </a:rPr>
              <a:t>DNIA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8009E4-D1E0-924A-7EA6-7416BA9DA21D}"/>
              </a:ext>
            </a:extLst>
          </p:cNvPr>
          <p:cNvSpPr txBox="1"/>
          <p:nvPr/>
        </p:nvSpPr>
        <p:spPr>
          <a:xfrm>
            <a:off x="7873611" y="3129654"/>
            <a:ext cx="117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DMIA</a:t>
            </a:r>
          </a:p>
        </p:txBody>
      </p:sp>
      <p:sp>
        <p:nvSpPr>
          <p:cNvPr id="32" name="Pentagon 31"/>
          <p:cNvSpPr/>
          <p:nvPr/>
        </p:nvSpPr>
        <p:spPr>
          <a:xfrm>
            <a:off x="5741966" y="3408513"/>
            <a:ext cx="1139579" cy="2770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7" name="Pentagon 116"/>
          <p:cNvSpPr/>
          <p:nvPr/>
        </p:nvSpPr>
        <p:spPr>
          <a:xfrm flipH="1">
            <a:off x="7552199" y="3408513"/>
            <a:ext cx="1139579" cy="277015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8" name="Pentagon 117"/>
          <p:cNvSpPr/>
          <p:nvPr/>
        </p:nvSpPr>
        <p:spPr>
          <a:xfrm>
            <a:off x="5738581" y="3833541"/>
            <a:ext cx="1139579" cy="2770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9" name="Pentagon 118"/>
          <p:cNvSpPr/>
          <p:nvPr/>
        </p:nvSpPr>
        <p:spPr>
          <a:xfrm flipH="1">
            <a:off x="7548815" y="3833541"/>
            <a:ext cx="1139579" cy="277015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0" name="Pentagon 119"/>
          <p:cNvSpPr/>
          <p:nvPr/>
        </p:nvSpPr>
        <p:spPr>
          <a:xfrm>
            <a:off x="5738583" y="4258569"/>
            <a:ext cx="1139579" cy="2770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1" name="Pentagon 120"/>
          <p:cNvSpPr/>
          <p:nvPr/>
        </p:nvSpPr>
        <p:spPr>
          <a:xfrm flipH="1">
            <a:off x="7548817" y="4258569"/>
            <a:ext cx="1139579" cy="277015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5" name="TextBox 34"/>
          <p:cNvSpPr txBox="1"/>
          <p:nvPr/>
        </p:nvSpPr>
        <p:spPr>
          <a:xfrm>
            <a:off x="5703295" y="3424931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 Features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623970" y="340205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/>
              <a:t>4 New Features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03295" y="3840683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 team (4p)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85260" y="3831673"/>
            <a:ext cx="859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/>
              <a:t>1 team (2p)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03295" y="430363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+- 5 months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907701" y="4274425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/>
              <a:t>+- 1 month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10" y="2033714"/>
            <a:ext cx="182880" cy="182880"/>
          </a:xfrm>
          <a:prstGeom prst="rect">
            <a:avLst/>
          </a:prstGeom>
        </p:spPr>
      </p:pic>
      <p:sp>
        <p:nvSpPr>
          <p:cNvPr id="128" name="Oval 127"/>
          <p:cNvSpPr/>
          <p:nvPr/>
        </p:nvSpPr>
        <p:spPr>
          <a:xfrm>
            <a:off x="8568222" y="1921859"/>
            <a:ext cx="359763" cy="3597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000" y="1975275"/>
            <a:ext cx="226215" cy="226215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8284122" y="2248799"/>
            <a:ext cx="92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Black" panose="020B0A04020102020204" pitchFamily="34" charset="0"/>
              </a:rPr>
              <a:t>VISUALIZE</a:t>
            </a:r>
          </a:p>
          <a:p>
            <a:pPr algn="ctr"/>
            <a:r>
              <a:rPr lang="en-US" sz="600">
                <a:latin typeface="Arial Black" panose="020B0A04020102020204" pitchFamily="34" charset="0"/>
              </a:rPr>
              <a:t>INFORMATIVE SYSTEM</a:t>
            </a:r>
            <a:endParaRPr lang="en-US" sz="6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175" y="1138935"/>
            <a:ext cx="69547" cy="695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00" name="Rectangle 99"/>
          <p:cNvSpPr/>
          <p:nvPr/>
        </p:nvSpPr>
        <p:spPr>
          <a:xfrm>
            <a:off x="1017631" y="943490"/>
            <a:ext cx="69547" cy="69547"/>
          </a:xfrm>
          <a:prstGeom prst="rect">
            <a:avLst/>
          </a:prstGeom>
          <a:solidFill>
            <a:srgbClr val="A2B96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01" name="Rectangle 100"/>
          <p:cNvSpPr/>
          <p:nvPr/>
        </p:nvSpPr>
        <p:spPr>
          <a:xfrm>
            <a:off x="1143471" y="943490"/>
            <a:ext cx="69547" cy="69547"/>
          </a:xfrm>
          <a:prstGeom prst="rect">
            <a:avLst/>
          </a:prstGeom>
          <a:solidFill>
            <a:srgbClr val="3A5C8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84" y="3771537"/>
            <a:ext cx="355422" cy="355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64" y="3307424"/>
            <a:ext cx="195718" cy="1957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39000"/>
              </a:prstClr>
            </a:outerShdw>
          </a:effec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64" y="3739897"/>
            <a:ext cx="195718" cy="1957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39000"/>
              </a:prstClr>
            </a:outerShdw>
          </a:effectLst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64" y="4153930"/>
            <a:ext cx="195718" cy="1957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39000"/>
              </a:prstClr>
            </a:outerShdw>
          </a:effectLst>
        </p:spPr>
      </p:pic>
      <p:sp>
        <p:nvSpPr>
          <p:cNvPr id="83" name="Title 1">
            <a:extLst>
              <a:ext uri="{FF2B5EF4-FFF2-40B4-BE49-F238E27FC236}">
                <a16:creationId xmlns:a16="http://schemas.microsoft.com/office/drawing/2014/main" id="{195AF593-8E43-54AC-A878-708897F36509}"/>
              </a:ext>
            </a:extLst>
          </p:cNvPr>
          <p:cNvSpPr txBox="1">
            <a:spLocks/>
          </p:cNvSpPr>
          <p:nvPr/>
        </p:nvSpPr>
        <p:spPr>
          <a:xfrm>
            <a:off x="-6829" y="48304"/>
            <a:ext cx="4954031" cy="635809"/>
          </a:xfrm>
          <a:prstGeom prst="rect">
            <a:avLst/>
          </a:prstGeom>
        </p:spPr>
        <p:txBody>
          <a:bodyPr vert="horz" wrap="square" lIns="360000" tIns="0" rIns="1440000" bIns="0" rtlCol="0" anchor="ctr">
            <a:noAutofit/>
          </a:bodyPr>
          <a:lstStyle>
            <a:lvl1pPr eaLnBrk="1" hangingPunct="1">
              <a:defRPr kumimoji="1" sz="2500" b="1">
                <a:latin typeface="Meiryo UI" panose="020B0604030504040204" pitchFamily="50" charset="-128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1800" spc="300" dirty="0">
                <a:solidFill>
                  <a:schemeClr val="accent4"/>
                </a:solidFill>
                <a:latin typeface="Arial Black" panose="020B0A04020102020204" pitchFamily="34" charset="0"/>
              </a:rPr>
              <a:t>LEARNING</a:t>
            </a:r>
            <a:r>
              <a:rPr lang="en-US" sz="1800" spc="300" dirty="0">
                <a:solidFill>
                  <a:schemeClr val="tx1"/>
                </a:solidFill>
                <a:latin typeface="Arial Black" panose="020B0A04020102020204" pitchFamily="34" charset="0"/>
              </a:rPr>
              <a:t> POINT</a:t>
            </a:r>
          </a:p>
        </p:txBody>
      </p:sp>
      <p:sp>
        <p:nvSpPr>
          <p:cNvPr id="135" name="Oval 134"/>
          <p:cNvSpPr/>
          <p:nvPr/>
        </p:nvSpPr>
        <p:spPr>
          <a:xfrm>
            <a:off x="4392558" y="36689"/>
            <a:ext cx="554644" cy="55464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23" y="109957"/>
            <a:ext cx="365760" cy="36576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D8009E4-D1E0-924A-7EA6-7416BA9DA21D}"/>
              </a:ext>
            </a:extLst>
          </p:cNvPr>
          <p:cNvSpPr txBox="1"/>
          <p:nvPr/>
        </p:nvSpPr>
        <p:spPr>
          <a:xfrm>
            <a:off x="1231650" y="1072549"/>
            <a:ext cx="1178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Hard Skill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D8009E4-D1E0-924A-7EA6-7416BA9DA21D}"/>
              </a:ext>
            </a:extLst>
          </p:cNvPr>
          <p:cNvSpPr txBox="1"/>
          <p:nvPr/>
        </p:nvSpPr>
        <p:spPr>
          <a:xfrm>
            <a:off x="1231650" y="883695"/>
            <a:ext cx="1178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Soft Skill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D8009E4-D1E0-924A-7EA6-7416BA9DA21D}"/>
              </a:ext>
            </a:extLst>
          </p:cNvPr>
          <p:cNvSpPr txBox="1"/>
          <p:nvPr/>
        </p:nvSpPr>
        <p:spPr>
          <a:xfrm>
            <a:off x="924137" y="740332"/>
            <a:ext cx="1178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rial Black" panose="020B0A04020102020204" pitchFamily="34" charset="0"/>
              </a:rPr>
              <a:t>Note:</a:t>
            </a:r>
            <a:endParaRPr lang="en-US" sz="7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456653" y="4701541"/>
            <a:ext cx="1673065" cy="441960"/>
          </a:xfrm>
          <a:custGeom>
            <a:avLst/>
            <a:gdLst>
              <a:gd name="connsiteX0" fmla="*/ 232453 w 1673065"/>
              <a:gd name="connsiteY0" fmla="*/ 0 h 441960"/>
              <a:gd name="connsiteX1" fmla="*/ 1673065 w 1673065"/>
              <a:gd name="connsiteY1" fmla="*/ 0 h 441960"/>
              <a:gd name="connsiteX2" fmla="*/ 1673065 w 1673065"/>
              <a:gd name="connsiteY2" fmla="*/ 441960 h 441960"/>
              <a:gd name="connsiteX3" fmla="*/ 0 w 1673065"/>
              <a:gd name="connsiteY3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065" h="441960">
                <a:moveTo>
                  <a:pt x="232453" y="0"/>
                </a:moveTo>
                <a:lnTo>
                  <a:pt x="1673065" y="0"/>
                </a:lnTo>
                <a:lnTo>
                  <a:pt x="1673065" y="441960"/>
                </a:lnTo>
                <a:lnTo>
                  <a:pt x="0" y="44196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2668" r="2417" b="3893"/>
          <a:stretch>
            <a:fillRect/>
          </a:stretch>
        </p:blipFill>
        <p:spPr>
          <a:xfrm>
            <a:off x="7924984" y="4732021"/>
            <a:ext cx="419848" cy="381000"/>
          </a:xfrm>
          <a:custGeom>
            <a:avLst/>
            <a:gdLst>
              <a:gd name="connsiteX0" fmla="*/ 969859 w 1939718"/>
              <a:gd name="connsiteY0" fmla="*/ 0 h 1760236"/>
              <a:gd name="connsiteX1" fmla="*/ 1939718 w 1939718"/>
              <a:gd name="connsiteY1" fmla="*/ 880118 h 1760236"/>
              <a:gd name="connsiteX2" fmla="*/ 969859 w 1939718"/>
              <a:gd name="connsiteY2" fmla="*/ 1760236 h 1760236"/>
              <a:gd name="connsiteX3" fmla="*/ 0 w 1939718"/>
              <a:gd name="connsiteY3" fmla="*/ 880118 h 1760236"/>
              <a:gd name="connsiteX4" fmla="*/ 969859 w 1939718"/>
              <a:gd name="connsiteY4" fmla="*/ 0 h 176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718" h="1760236">
                <a:moveTo>
                  <a:pt x="969859" y="0"/>
                </a:moveTo>
                <a:cubicBezTo>
                  <a:pt x="1505497" y="0"/>
                  <a:pt x="1939718" y="394042"/>
                  <a:pt x="1939718" y="880118"/>
                </a:cubicBezTo>
                <a:cubicBezTo>
                  <a:pt x="1939718" y="1366194"/>
                  <a:pt x="1505497" y="1760236"/>
                  <a:pt x="969859" y="1760236"/>
                </a:cubicBezTo>
                <a:cubicBezTo>
                  <a:pt x="434221" y="1760236"/>
                  <a:pt x="0" y="1366194"/>
                  <a:pt x="0" y="880118"/>
                </a:cubicBezTo>
                <a:cubicBezTo>
                  <a:pt x="0" y="394042"/>
                  <a:pt x="434221" y="0"/>
                  <a:pt x="969859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6659" r="25000" b="16875"/>
          <a:stretch>
            <a:fillRect/>
          </a:stretch>
        </p:blipFill>
        <p:spPr>
          <a:xfrm>
            <a:off x="8469009" y="4728973"/>
            <a:ext cx="385207" cy="384048"/>
          </a:xfrm>
          <a:custGeom>
            <a:avLst/>
            <a:gdLst>
              <a:gd name="connsiteX0" fmla="*/ 304800 w 609600"/>
              <a:gd name="connsiteY0" fmla="*/ 0 h 607768"/>
              <a:gd name="connsiteX1" fmla="*/ 609600 w 609600"/>
              <a:gd name="connsiteY1" fmla="*/ 303884 h 607768"/>
              <a:gd name="connsiteX2" fmla="*/ 304800 w 609600"/>
              <a:gd name="connsiteY2" fmla="*/ 607768 h 607768"/>
              <a:gd name="connsiteX3" fmla="*/ 0 w 609600"/>
              <a:gd name="connsiteY3" fmla="*/ 303884 h 607768"/>
              <a:gd name="connsiteX4" fmla="*/ 304800 w 609600"/>
              <a:gd name="connsiteY4" fmla="*/ 0 h 60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607768">
                <a:moveTo>
                  <a:pt x="304800" y="0"/>
                </a:moveTo>
                <a:cubicBezTo>
                  <a:pt x="473136" y="0"/>
                  <a:pt x="609600" y="136054"/>
                  <a:pt x="609600" y="303884"/>
                </a:cubicBezTo>
                <a:cubicBezTo>
                  <a:pt x="609600" y="471714"/>
                  <a:pt x="473136" y="607768"/>
                  <a:pt x="304800" y="607768"/>
                </a:cubicBezTo>
                <a:cubicBezTo>
                  <a:pt x="136464" y="607768"/>
                  <a:pt x="0" y="471714"/>
                  <a:pt x="0" y="303884"/>
                </a:cubicBezTo>
                <a:cubicBezTo>
                  <a:pt x="0" y="136054"/>
                  <a:pt x="136464" y="0"/>
                  <a:pt x="3048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49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スライドテンプレート_4x3_170518">
  <a:themeElements>
    <a:clrScheme name="DENSO170309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5A31BC68-EDA0-4B6D-B4CE-9BD30CB1C643}" vid="{26B9B838-5D37-4B26-A1D0-2E914534F7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207B0F-13EC-4822-81CA-CBEA25738B3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56641f8-e38d-4ca1-b160-262fcc01c8f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3C8A32F162547828F275E88D45467" ma:contentTypeVersion="14" ma:contentTypeDescription="Create a new document." ma:contentTypeScope="" ma:versionID="dc83cea725b073343905301377376b67">
  <xsd:schema xmlns:xsd="http://www.w3.org/2001/XMLSchema" xmlns:xs="http://www.w3.org/2001/XMLSchema" xmlns:p="http://schemas.microsoft.com/office/2006/metadata/properties" xmlns:ns2="356641f8-e38d-4ca1-b160-262fcc01c8f5" xmlns:ns3="9f284b11-b38a-40b3-9364-49a18294c09f" targetNamespace="http://schemas.microsoft.com/office/2006/metadata/properties" ma:root="true" ma:fieldsID="1b156f21d64d0ded70a0be13f7d3362f" ns2:_="" ns3:_="">
    <xsd:import namespace="356641f8-e38d-4ca1-b160-262fcc01c8f5"/>
    <xsd:import namespace="9f284b11-b38a-40b3-9364-49a18294c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_Flow_SignoffStatu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641f8-e38d-4ca1-b160-262fcc01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84b11-b38a-40b3-9364-49a18294c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7E1DB7-52E9-481A-A29E-5DA067EE2D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30BCC-6D54-4901-A6EB-2D7F499D576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f284b11-b38a-40b3-9364-49a18294c09f"/>
    <ds:schemaRef ds:uri="356641f8-e38d-4ca1-b160-262fcc01c8f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3F6174-D21E-446F-B0D2-5E40CB941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641f8-e38d-4ca1-b160-262fcc01c8f5"/>
    <ds:schemaRef ds:uri="9f284b11-b38a-40b3-9364-49a18294c0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289</Words>
  <Application>Microsoft Office PowerPoint</Application>
  <PresentationFormat>On-screen Show (16:9)</PresentationFormat>
  <Paragraphs>104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</vt:lpstr>
      <vt:lpstr>Arial Black</vt:lpstr>
      <vt:lpstr>Meiryo UI</vt:lpstr>
      <vt:lpstr>Söhne</vt:lpstr>
      <vt:lpstr>Verdana</vt:lpstr>
      <vt:lpstr>Wingdings</vt:lpstr>
      <vt:lpstr>プレゼンテーションスライドテンプレート_4x3_170518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ITPKL15</dc:creator>
  <cp:lastModifiedBy>ITPKL10</cp:lastModifiedBy>
  <cp:revision>281</cp:revision>
  <dcterms:modified xsi:type="dcterms:W3CDTF">2023-08-04T11:15:12Z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0x010100F593C8A32F162547828F275E88D45467</vt:lpwstr>
  </property>
</Properties>
</file>