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4"/>
  </p:sldMasterIdLst>
  <p:notesMasterIdLst>
    <p:notesMasterId r:id="rId9"/>
  </p:notesMasterIdLst>
  <p:sldIdLst>
    <p:sldId id="301" r:id="rId5"/>
    <p:sldId id="300" r:id="rId6"/>
    <p:sldId id="302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3" orient="horz" pos="2935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4C"/>
    <a:srgbClr val="4CC1EF"/>
    <a:srgbClr val="F7931F"/>
    <a:srgbClr val="3A5C84"/>
    <a:srgbClr val="A2B969"/>
    <a:srgbClr val="C13018"/>
    <a:srgbClr val="FFFFFF"/>
    <a:srgbClr val="DC0032"/>
    <a:srgbClr val="2A9D8F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9E5FB-467A-C41E-8DA6-D8200AE78349}" v="142" dt="2022-06-15T01:41:33.491"/>
  </p1510:revLst>
</p1510:revInfo>
</file>

<file path=ppt/tableStyles.xml><?xml version="1.0" encoding="utf-8"?>
<a:tblStyleLst xmlns:a="http://schemas.openxmlformats.org/drawingml/2006/main" def="{E02098BF-17E7-4FA7-9C36-B1E1B76C6B67}">
  <a:tblStyle styleId="{E02098BF-17E7-4FA7-9C36-B1E1B76C6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7" autoAdjust="0"/>
    <p:restoredTop sz="93953" autoAdjust="0"/>
  </p:normalViewPr>
  <p:slideViewPr>
    <p:cSldViewPr snapToGrid="0">
      <p:cViewPr varScale="1">
        <p:scale>
          <a:sx n="82" d="100"/>
          <a:sy n="82" d="100"/>
        </p:scale>
        <p:origin x="1028" y="48"/>
      </p:cViewPr>
      <p:guideLst>
        <p:guide orient="horz" pos="305"/>
        <p:guide pos="295"/>
        <p:guide orient="horz" pos="2935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dodo (DMIA)" userId="S::widodo.a5v@ap.denso.com::f5c75c50-fab1-4aad-b7d3-d66f8134eadf" providerId="AD" clId="Web-{F059E5FB-467A-C41E-8DA6-D8200AE78349}"/>
    <pc:docChg chg="delSld modSld">
      <pc:chgData name="Widodo (DMIA)" userId="S::widodo.a5v@ap.denso.com::f5c75c50-fab1-4aad-b7d3-d66f8134eadf" providerId="AD" clId="Web-{F059E5FB-467A-C41E-8DA6-D8200AE78349}" dt="2022-06-15T01:41:33.491" v="123" actId="1076"/>
      <pc:docMkLst>
        <pc:docMk/>
      </pc:docMkLst>
      <pc:sldChg chg="addSp delSp modSp del">
        <pc:chgData name="Widodo (DMIA)" userId="S::widodo.a5v@ap.denso.com::f5c75c50-fab1-4aad-b7d3-d66f8134eadf" providerId="AD" clId="Web-{F059E5FB-467A-C41E-8DA6-D8200AE78349}" dt="2022-06-15T01:40:28.364" v="118"/>
        <pc:sldMkLst>
          <pc:docMk/>
          <pc:sldMk cId="0" sldId="256"/>
        </pc:sldMkLst>
        <pc:spChg chg="add del mod">
          <ac:chgData name="Widodo (DMIA)" userId="S::widodo.a5v@ap.denso.com::f5c75c50-fab1-4aad-b7d3-d66f8134eadf" providerId="AD" clId="Web-{F059E5FB-467A-C41E-8DA6-D8200AE78349}" dt="2022-06-15T01:40:09.410" v="97"/>
          <ac:spMkLst>
            <pc:docMk/>
            <pc:sldMk cId="0" sldId="256"/>
            <ac:spMk id="3" creationId="{A92F349C-240F-819D-3785-737D4E282A3F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8.645" v="96"/>
          <ac:spMkLst>
            <pc:docMk/>
            <pc:sldMk cId="0" sldId="256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0.426" v="98"/>
          <ac:spMkLst>
            <pc:docMk/>
            <pc:sldMk cId="0" sldId="256"/>
            <ac:spMk id="55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06.020" v="95"/>
          <ac:picMkLst>
            <pc:docMk/>
            <pc:sldMk cId="0" sldId="256"/>
            <ac:picMk id="56" creationId="{00000000-0000-0000-0000-000000000000}"/>
          </ac:picMkLst>
        </pc:picChg>
      </pc:sldChg>
      <pc:sldChg chg="addSp delSp modSp del">
        <pc:chgData name="Widodo (DMIA)" userId="S::widodo.a5v@ap.denso.com::f5c75c50-fab1-4aad-b7d3-d66f8134eadf" providerId="AD" clId="Web-{F059E5FB-467A-C41E-8DA6-D8200AE78349}" dt="2022-06-15T01:40:28.364" v="117"/>
        <pc:sldMkLst>
          <pc:docMk/>
          <pc:sldMk cId="0" sldId="257"/>
        </pc:sldMkLst>
        <pc:spChg chg="add mod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3" creationId="{A5CCC6DE-F026-67E9-F7BD-48E651AB1B7B}"/>
          </ac:spMkLst>
        </pc:spChg>
        <pc:spChg chg="add mod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5" creationId="{2E4F9AF5-2DE9-18A0-C2FC-C40101863BF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42" v="104"/>
          <ac:spMkLst>
            <pc:docMk/>
            <pc:sldMk cId="0" sldId="257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411" v="103"/>
          <ac:spMkLst>
            <pc:docMk/>
            <pc:sldMk cId="0" sldId="257"/>
            <ac:spMk id="6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100"/>
          <ac:spMkLst>
            <pc:docMk/>
            <pc:sldMk cId="0" sldId="257"/>
            <ac:spMk id="6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15.395" v="99"/>
          <ac:spMkLst>
            <pc:docMk/>
            <pc:sldMk cId="0" sldId="257"/>
            <ac:spMk id="6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40:15.395" v="102"/>
          <ac:picMkLst>
            <pc:docMk/>
            <pc:sldMk cId="0" sldId="257"/>
            <ac:picMk id="6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15.395" v="101"/>
          <ac:picMkLst>
            <pc:docMk/>
            <pc:sldMk cId="0" sldId="257"/>
            <ac:picMk id="64" creationId="{00000000-0000-0000-0000-000000000000}"/>
          </ac:picMkLst>
        </pc:picChg>
      </pc:sldChg>
      <pc:sldChg chg="del">
        <pc:chgData name="Widodo (DMIA)" userId="S::widodo.a5v@ap.denso.com::f5c75c50-fab1-4aad-b7d3-d66f8134eadf" providerId="AD" clId="Web-{F059E5FB-467A-C41E-8DA6-D8200AE78349}" dt="2022-06-15T01:40:28.364" v="116"/>
        <pc:sldMkLst>
          <pc:docMk/>
          <pc:sldMk cId="0" sldId="25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5"/>
        <pc:sldMkLst>
          <pc:docMk/>
          <pc:sldMk cId="0" sldId="259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4"/>
        <pc:sldMkLst>
          <pc:docMk/>
          <pc:sldMk cId="0" sldId="260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3"/>
        <pc:sldMkLst>
          <pc:docMk/>
          <pc:sldMk cId="0" sldId="261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2"/>
        <pc:sldMkLst>
          <pc:docMk/>
          <pc:sldMk cId="0" sldId="262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1"/>
        <pc:sldMkLst>
          <pc:docMk/>
          <pc:sldMk cId="0" sldId="263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10"/>
        <pc:sldMkLst>
          <pc:docMk/>
          <pc:sldMk cId="0" sldId="264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64" v="109"/>
        <pc:sldMkLst>
          <pc:docMk/>
          <pc:sldMk cId="0" sldId="265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8"/>
        <pc:sldMkLst>
          <pc:docMk/>
          <pc:sldMk cId="0" sldId="266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7"/>
        <pc:sldMkLst>
          <pc:docMk/>
          <pc:sldMk cId="0" sldId="267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6"/>
        <pc:sldMkLst>
          <pc:docMk/>
          <pc:sldMk cId="0" sldId="268"/>
        </pc:sldMkLst>
      </pc:sldChg>
      <pc:sldChg chg="del">
        <pc:chgData name="Widodo (DMIA)" userId="S::widodo.a5v@ap.denso.com::f5c75c50-fab1-4aad-b7d3-d66f8134eadf" providerId="AD" clId="Web-{F059E5FB-467A-C41E-8DA6-D8200AE78349}" dt="2022-06-15T01:40:28.348" v="105"/>
        <pc:sldMkLst>
          <pc:docMk/>
          <pc:sldMk cId="0" sldId="269"/>
        </pc:sldMkLst>
      </pc:sldChg>
      <pc:sldChg chg="modSp">
        <pc:chgData name="Widodo (DMIA)" userId="S::widodo.a5v@ap.denso.com::f5c75c50-fab1-4aad-b7d3-d66f8134eadf" providerId="AD" clId="Web-{F059E5FB-467A-C41E-8DA6-D8200AE78349}" dt="2022-06-15T01:41:33.491" v="123" actId="1076"/>
        <pc:sldMkLst>
          <pc:docMk/>
          <pc:sldMk cId="2421093378" sldId="270"/>
        </pc:sldMkLst>
        <pc:spChg chg="mod">
          <ac:chgData name="Widodo (DMIA)" userId="S::widodo.a5v@ap.denso.com::f5c75c50-fab1-4aad-b7d3-d66f8134eadf" providerId="AD" clId="Web-{F059E5FB-467A-C41E-8DA6-D8200AE78349}" dt="2022-06-15T01:41:33.491" v="123" actId="1076"/>
          <ac:spMkLst>
            <pc:docMk/>
            <pc:sldMk cId="2421093378" sldId="270"/>
            <ac:spMk id="10" creationId="{C3C5661B-7D62-4F6E-A9EE-C79A43AABDED}"/>
          </ac:spMkLst>
        </pc:spChg>
      </pc:sldChg>
      <pc:sldChg chg="delSp">
        <pc:chgData name="Widodo (DMIA)" userId="S::widodo.a5v@ap.denso.com::f5c75c50-fab1-4aad-b7d3-d66f8134eadf" providerId="AD" clId="Web-{F059E5FB-467A-C41E-8DA6-D8200AE78349}" dt="2022-06-15T01:41:13.553" v="120"/>
        <pc:sldMkLst>
          <pc:docMk/>
          <pc:sldMk cId="259294242" sldId="271"/>
        </pc:sldMkLst>
        <pc:spChg chg="del">
          <ac:chgData name="Widodo (DMIA)" userId="S::widodo.a5v@ap.denso.com::f5c75c50-fab1-4aad-b7d3-d66f8134eadf" providerId="AD" clId="Web-{F059E5FB-467A-C41E-8DA6-D8200AE78349}" dt="2022-06-15T01:39:40.050" v="31"/>
          <ac:spMkLst>
            <pc:docMk/>
            <pc:sldMk cId="259294242" sldId="271"/>
            <ac:spMk id="5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0"/>
          <ac:spMkLst>
            <pc:docMk/>
            <pc:sldMk cId="259294242" sldId="271"/>
            <ac:spMk id="6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9"/>
          <ac:spMkLst>
            <pc:docMk/>
            <pc:sldMk cId="259294242" sldId="271"/>
            <ac:spMk id="7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8"/>
          <ac:spMkLst>
            <pc:docMk/>
            <pc:sldMk cId="259294242" sldId="271"/>
            <ac:spMk id="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2.785" v="33"/>
          <ac:spMkLst>
            <pc:docMk/>
            <pc:sldMk cId="259294242" sldId="271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23"/>
          <ac:spMkLst>
            <pc:docMk/>
            <pc:sldMk cId="259294242" sldId="271"/>
            <ac:spMk id="1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9"/>
          <ac:spMkLst>
            <pc:docMk/>
            <pc:sldMk cId="259294242" sldId="271"/>
            <ac:spMk id="1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2"/>
          <ac:spMkLst>
            <pc:docMk/>
            <pc:sldMk cId="259294242" sldId="271"/>
            <ac:spMk id="1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1"/>
          <ac:spMkLst>
            <pc:docMk/>
            <pc:sldMk cId="259294242" sldId="271"/>
            <ac:spMk id="1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20"/>
          <ac:spMkLst>
            <pc:docMk/>
            <pc:sldMk cId="259294242" sldId="271"/>
            <ac:spMk id="1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8"/>
          <ac:spMkLst>
            <pc:docMk/>
            <pc:sldMk cId="259294242" sldId="271"/>
            <ac:spMk id="2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7"/>
          <ac:spMkLst>
            <pc:docMk/>
            <pc:sldMk cId="259294242" sldId="271"/>
            <ac:spMk id="2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6"/>
          <ac:spMkLst>
            <pc:docMk/>
            <pc:sldMk cId="259294242" sldId="271"/>
            <ac:spMk id="2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5"/>
          <ac:spMkLst>
            <pc:docMk/>
            <pc:sldMk cId="259294242" sldId="271"/>
            <ac:spMk id="2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19" v="14"/>
          <ac:spMkLst>
            <pc:docMk/>
            <pc:sldMk cId="259294242" sldId="271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0.050" v="32"/>
          <ac:spMkLst>
            <pc:docMk/>
            <pc:sldMk cId="259294242" sldId="271"/>
            <ac:spMk id="38" creationId="{6B0F31C7-8551-4135-B9C4-057BA57BFE31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13.553" v="120"/>
          <ac:spMkLst>
            <pc:docMk/>
            <pc:sldMk cId="259294242" sldId="271"/>
            <ac:spMk id="70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40.050" v="27"/>
          <ac:picMkLst>
            <pc:docMk/>
            <pc:sldMk cId="259294242" sldId="271"/>
            <ac:picMk id="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6"/>
          <ac:picMkLst>
            <pc:docMk/>
            <pc:sldMk cId="259294242" sldId="271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5"/>
          <ac:picMkLst>
            <pc:docMk/>
            <pc:sldMk cId="259294242" sldId="271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40.050" v="24"/>
          <ac:picMkLst>
            <pc:docMk/>
            <pc:sldMk cId="259294242" sldId="271"/>
            <ac:picMk id="10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39:53.254" v="45"/>
        <pc:sldMkLst>
          <pc:docMk/>
          <pc:sldMk cId="1595602978" sldId="272"/>
        </pc:sldMkLst>
        <pc:spChg chg="del">
          <ac:chgData name="Widodo (DMIA)" userId="S::widodo.a5v@ap.denso.com::f5c75c50-fab1-4aad-b7d3-d66f8134eadf" providerId="AD" clId="Web-{F059E5FB-467A-C41E-8DA6-D8200AE78349}" dt="2022-06-15T01:39:46.801" v="39"/>
          <ac:spMkLst>
            <pc:docMk/>
            <pc:sldMk cId="1595602978" sldId="272"/>
            <ac:spMk id="6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801" v="38"/>
          <ac:spMkLst>
            <pc:docMk/>
            <pc:sldMk cId="1595602978" sldId="272"/>
            <ac:spMk id="6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6"/>
          <ac:spMkLst>
            <pc:docMk/>
            <pc:sldMk cId="1595602978" sldId="272"/>
            <ac:spMk id="6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5"/>
          <ac:spMkLst>
            <pc:docMk/>
            <pc:sldMk cId="1595602978" sldId="272"/>
            <ac:spMk id="68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46.785" v="34"/>
          <ac:spMkLst>
            <pc:docMk/>
            <pc:sldMk cId="1595602978" sldId="272"/>
            <ac:spMk id="6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1.144" v="44"/>
          <ac:spMkLst>
            <pc:docMk/>
            <pc:sldMk cId="1595602978" sldId="272"/>
            <ac:spMk id="71" creationId="{E5D79C0B-F5A5-4F59-8C4A-7E4303956003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39:53.254" v="45"/>
          <ac:grpSpMkLst>
            <pc:docMk/>
            <pc:sldMk cId="1595602978" sldId="272"/>
            <ac:grpSpMk id="17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1"/>
          <ac:grpSpMkLst>
            <pc:docMk/>
            <pc:sldMk cId="1595602978" sldId="272"/>
            <ac:grpSpMk id="18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2"/>
          <ac:grpSpMkLst>
            <pc:docMk/>
            <pc:sldMk cId="1595602978" sldId="272"/>
            <ac:grpSpMk id="20" creationId="{00000000-0000-0000-0000-000000000000}"/>
          </ac:grpSpMkLst>
        </pc:grpChg>
        <pc:grpChg chg="del">
          <ac:chgData name="Widodo (DMIA)" userId="S::widodo.a5v@ap.denso.com::f5c75c50-fab1-4aad-b7d3-d66f8134eadf" providerId="AD" clId="Web-{F059E5FB-467A-C41E-8DA6-D8200AE78349}" dt="2022-06-15T01:39:46.801" v="43"/>
          <ac:grpSpMkLst>
            <pc:docMk/>
            <pc:sldMk cId="1595602978" sldId="272"/>
            <ac:grpSpMk id="21" creationId="{00000000-0000-0000-0000-000000000000}"/>
          </ac:grpSpMkLst>
        </pc:grpChg>
        <pc:cxnChg chg="del mod">
          <ac:chgData name="Widodo (DMIA)" userId="S::widodo.a5v@ap.denso.com::f5c75c50-fab1-4aad-b7d3-d66f8134eadf" providerId="AD" clId="Web-{F059E5FB-467A-C41E-8DA6-D8200AE78349}" dt="2022-06-15T01:39:46.801" v="40"/>
          <ac:cxnSpMkLst>
            <pc:docMk/>
            <pc:sldMk cId="1595602978" sldId="272"/>
            <ac:cxnSpMk id="15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39:46.785" v="37"/>
          <ac:cxnSpMkLst>
            <pc:docMk/>
            <pc:sldMk cId="1595602978" sldId="272"/>
            <ac:cxnSpMk id="65" creationId="{00000000-0000-0000-0000-000000000000}"/>
          </ac:cxnSpMkLst>
        </pc:cxnChg>
      </pc:sldChg>
      <pc:sldChg chg="delSp">
        <pc:chgData name="Widodo (DMIA)" userId="S::widodo.a5v@ap.denso.com::f5c75c50-fab1-4aad-b7d3-d66f8134eadf" providerId="AD" clId="Web-{F059E5FB-467A-C41E-8DA6-D8200AE78349}" dt="2022-06-15T01:41:21.287" v="121"/>
        <pc:sldMkLst>
          <pc:docMk/>
          <pc:sldMk cId="3654356833" sldId="273"/>
        </pc:sldMkLst>
        <pc:spChg chg="del">
          <ac:chgData name="Widodo (DMIA)" userId="S::widodo.a5v@ap.denso.com::f5c75c50-fab1-4aad-b7d3-d66f8134eadf" providerId="AD" clId="Web-{F059E5FB-467A-C41E-8DA6-D8200AE78349}" dt="2022-06-15T01:39:56.707" v="63"/>
          <ac:spMkLst>
            <pc:docMk/>
            <pc:sldMk cId="3654356833" sldId="273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1"/>
          <ac:spMkLst>
            <pc:docMk/>
            <pc:sldMk cId="3654356833" sldId="273"/>
            <ac:spMk id="4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60"/>
          <ac:spMkLst>
            <pc:docMk/>
            <pc:sldMk cId="3654356833" sldId="273"/>
            <ac:spMk id="5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9"/>
          <ac:spMkLst>
            <pc:docMk/>
            <pc:sldMk cId="3654356833" sldId="273"/>
            <ac:spMk id="5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8"/>
          <ac:spMkLst>
            <pc:docMk/>
            <pc:sldMk cId="3654356833" sldId="273"/>
            <ac:spMk id="5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7"/>
          <ac:spMkLst>
            <pc:docMk/>
            <pc:sldMk cId="3654356833" sldId="273"/>
            <ac:spMk id="5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6"/>
          <ac:spMkLst>
            <pc:docMk/>
            <pc:sldMk cId="3654356833" sldId="273"/>
            <ac:spMk id="5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8.879" v="64"/>
          <ac:spMkLst>
            <pc:docMk/>
            <pc:sldMk cId="3654356833" sldId="273"/>
            <ac:spMk id="56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5"/>
          <ac:spMkLst>
            <pc:docMk/>
            <pc:sldMk cId="3654356833" sldId="273"/>
            <ac:spMk id="5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54"/>
          <ac:spMkLst>
            <pc:docMk/>
            <pc:sldMk cId="3654356833" sldId="273"/>
            <ac:spMk id="5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1.287" v="121"/>
          <ac:spMkLst>
            <pc:docMk/>
            <pc:sldMk cId="3654356833" sldId="273"/>
            <ac:spMk id="7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9"/>
          <ac:spMkLst>
            <pc:docMk/>
            <pc:sldMk cId="3654356833" sldId="273"/>
            <ac:spMk id="80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8"/>
          <ac:spMkLst>
            <pc:docMk/>
            <pc:sldMk cId="3654356833" sldId="273"/>
            <ac:spMk id="8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7"/>
          <ac:spMkLst>
            <pc:docMk/>
            <pc:sldMk cId="3654356833" sldId="273"/>
            <ac:spMk id="8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39:56.707" v="46"/>
          <ac:spMkLst>
            <pc:docMk/>
            <pc:sldMk cId="3654356833" sldId="273"/>
            <ac:spMk id="86" creationId="{00000000-0000-0000-0000-000000000000}"/>
          </ac:spMkLst>
        </pc:spChg>
        <pc:picChg chg="del">
          <ac:chgData name="Widodo (DMIA)" userId="S::widodo.a5v@ap.denso.com::f5c75c50-fab1-4aad-b7d3-d66f8134eadf" providerId="AD" clId="Web-{F059E5FB-467A-C41E-8DA6-D8200AE78349}" dt="2022-06-15T01:39:56.707" v="62"/>
          <ac:picMkLst>
            <pc:docMk/>
            <pc:sldMk cId="3654356833" sldId="273"/>
            <ac:picMk id="3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3"/>
          <ac:picMkLst>
            <pc:docMk/>
            <pc:sldMk cId="3654356833" sldId="273"/>
            <ac:picMk id="6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2"/>
          <ac:picMkLst>
            <pc:docMk/>
            <pc:sldMk cId="3654356833" sldId="273"/>
            <ac:picMk id="69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1"/>
          <ac:picMkLst>
            <pc:docMk/>
            <pc:sldMk cId="3654356833" sldId="273"/>
            <ac:picMk id="71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39:56.707" v="50"/>
          <ac:picMkLst>
            <pc:docMk/>
            <pc:sldMk cId="3654356833" sldId="273"/>
            <ac:picMk id="73" creationId="{00000000-0000-0000-0000-000000000000}"/>
          </ac:picMkLst>
        </pc:picChg>
      </pc:sldChg>
      <pc:sldChg chg="delSp modSp">
        <pc:chgData name="Widodo (DMIA)" userId="S::widodo.a5v@ap.denso.com::f5c75c50-fab1-4aad-b7d3-d66f8134eadf" providerId="AD" clId="Web-{F059E5FB-467A-C41E-8DA6-D8200AE78349}" dt="2022-06-15T01:41:23.756" v="122"/>
        <pc:sldMkLst>
          <pc:docMk/>
          <pc:sldMk cId="1000495485" sldId="274"/>
        </pc:sldMkLst>
        <pc:spChg chg="del">
          <ac:chgData name="Widodo (DMIA)" userId="S::widodo.a5v@ap.denso.com::f5c75c50-fab1-4aad-b7d3-d66f8134eadf" providerId="AD" clId="Web-{F059E5FB-467A-C41E-8DA6-D8200AE78349}" dt="2022-06-15T01:40:02.098" v="92"/>
          <ac:spMkLst>
            <pc:docMk/>
            <pc:sldMk cId="1000495485" sldId="274"/>
            <ac:spMk id="6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4"/>
          <ac:spMkLst>
            <pc:docMk/>
            <pc:sldMk cId="1000495485" sldId="274"/>
            <ac:spMk id="11" creationId="{E5D79C0B-F5A5-4F59-8C4A-7E4303956003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98" v="93"/>
          <ac:spMkLst>
            <pc:docMk/>
            <pc:sldMk cId="1000495485" sldId="274"/>
            <ac:spMk id="27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0"/>
          <ac:spMkLst>
            <pc:docMk/>
            <pc:sldMk cId="1000495485" sldId="274"/>
            <ac:spMk id="29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9"/>
          <ac:spMkLst>
            <pc:docMk/>
            <pc:sldMk cId="1000495485" sldId="274"/>
            <ac:spMk id="31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8"/>
          <ac:spMkLst>
            <pc:docMk/>
            <pc:sldMk cId="1000495485" sldId="274"/>
            <ac:spMk id="32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7"/>
          <ac:spMkLst>
            <pc:docMk/>
            <pc:sldMk cId="1000495485" sldId="274"/>
            <ac:spMk id="33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6"/>
          <ac:spMkLst>
            <pc:docMk/>
            <pc:sldMk cId="1000495485" sldId="274"/>
            <ac:spMk id="34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65"/>
          <ac:spMkLst>
            <pc:docMk/>
            <pc:sldMk cId="1000495485" sldId="274"/>
            <ac:spMk id="3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0:02.082" v="71"/>
          <ac:spMkLst>
            <pc:docMk/>
            <pc:sldMk cId="1000495485" sldId="274"/>
            <ac:spMk id="55" creationId="{00000000-0000-0000-0000-000000000000}"/>
          </ac:spMkLst>
        </pc:spChg>
        <pc:spChg chg="del">
          <ac:chgData name="Widodo (DMIA)" userId="S::widodo.a5v@ap.denso.com::f5c75c50-fab1-4aad-b7d3-d66f8134eadf" providerId="AD" clId="Web-{F059E5FB-467A-C41E-8DA6-D8200AE78349}" dt="2022-06-15T01:41:23.756" v="122"/>
          <ac:spMkLst>
            <pc:docMk/>
            <pc:sldMk cId="1000495485" sldId="274"/>
            <ac:spMk id="70" creationId="{00000000-0000-0000-0000-000000000000}"/>
          </ac:spMkLst>
        </pc:spChg>
        <pc:grpChg chg="del">
          <ac:chgData name="Widodo (DMIA)" userId="S::widodo.a5v@ap.denso.com::f5c75c50-fab1-4aad-b7d3-d66f8134eadf" providerId="AD" clId="Web-{F059E5FB-467A-C41E-8DA6-D8200AE78349}" dt="2022-06-15T01:40:02.082" v="82"/>
          <ac:grpSpMkLst>
            <pc:docMk/>
            <pc:sldMk cId="1000495485" sldId="274"/>
            <ac:grpSpMk id="16" creationId="{00000000-0000-0000-0000-000000000000}"/>
          </ac:grpSpMkLst>
        </pc:grpChg>
        <pc:picChg chg="del">
          <ac:chgData name="Widodo (DMIA)" userId="S::widodo.a5v@ap.denso.com::f5c75c50-fab1-4aad-b7d3-d66f8134eadf" providerId="AD" clId="Web-{F059E5FB-467A-C41E-8DA6-D8200AE78349}" dt="2022-06-15T01:40:02.098" v="91"/>
          <ac:picMkLst>
            <pc:docMk/>
            <pc:sldMk cId="1000495485" sldId="274"/>
            <ac:picMk id="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90"/>
          <ac:picMkLst>
            <pc:docMk/>
            <pc:sldMk cId="1000495485" sldId="274"/>
            <ac:picMk id="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9"/>
          <ac:picMkLst>
            <pc:docMk/>
            <pc:sldMk cId="1000495485" sldId="274"/>
            <ac:picMk id="5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5"/>
          <ac:picMkLst>
            <pc:docMk/>
            <pc:sldMk cId="1000495485" sldId="274"/>
            <ac:picMk id="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8"/>
          <ac:picMkLst>
            <pc:docMk/>
            <pc:sldMk cId="1000495485" sldId="274"/>
            <ac:picMk id="12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7"/>
          <ac:picMkLst>
            <pc:docMk/>
            <pc:sldMk cId="1000495485" sldId="274"/>
            <ac:picMk id="13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98" v="86"/>
          <ac:picMkLst>
            <pc:docMk/>
            <pc:sldMk cId="1000495485" sldId="274"/>
            <ac:picMk id="14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4"/>
          <ac:picMkLst>
            <pc:docMk/>
            <pc:sldMk cId="1000495485" sldId="274"/>
            <ac:picMk id="17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83"/>
          <ac:picMkLst>
            <pc:docMk/>
            <pc:sldMk cId="1000495485" sldId="274"/>
            <ac:picMk id="18" creationId="{00000000-0000-0000-0000-000000000000}"/>
          </ac:picMkLst>
        </pc:picChg>
        <pc:picChg chg="del">
          <ac:chgData name="Widodo (DMIA)" userId="S::widodo.a5v@ap.denso.com::f5c75c50-fab1-4aad-b7d3-d66f8134eadf" providerId="AD" clId="Web-{F059E5FB-467A-C41E-8DA6-D8200AE78349}" dt="2022-06-15T01:40:02.082" v="72"/>
          <ac:picMkLst>
            <pc:docMk/>
            <pc:sldMk cId="1000495485" sldId="274"/>
            <ac:picMk id="54" creationId="{00000000-0000-0000-0000-000000000000}"/>
          </ac:picMkLst>
        </pc:picChg>
        <pc:cxnChg chg="del mod">
          <ac:chgData name="Widodo (DMIA)" userId="S::widodo.a5v@ap.denso.com::f5c75c50-fab1-4aad-b7d3-d66f8134eadf" providerId="AD" clId="Web-{F059E5FB-467A-C41E-8DA6-D8200AE78349}" dt="2022-06-15T01:40:02.082" v="81"/>
          <ac:cxnSpMkLst>
            <pc:docMk/>
            <pc:sldMk cId="1000495485" sldId="274"/>
            <ac:cxnSpMk id="2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80"/>
          <ac:cxnSpMkLst>
            <pc:docMk/>
            <pc:sldMk cId="1000495485" sldId="274"/>
            <ac:cxnSpMk id="28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9"/>
          <ac:cxnSpMkLst>
            <pc:docMk/>
            <pc:sldMk cId="1000495485" sldId="274"/>
            <ac:cxnSpMk id="3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8"/>
          <ac:cxnSpMkLst>
            <pc:docMk/>
            <pc:sldMk cId="1000495485" sldId="274"/>
            <ac:cxnSpMk id="3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7"/>
          <ac:cxnSpMkLst>
            <pc:docMk/>
            <pc:sldMk cId="1000495485" sldId="274"/>
            <ac:cxnSpMk id="40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6"/>
          <ac:cxnSpMkLst>
            <pc:docMk/>
            <pc:sldMk cId="1000495485" sldId="274"/>
            <ac:cxnSpMk id="43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5"/>
          <ac:cxnSpMkLst>
            <pc:docMk/>
            <pc:sldMk cId="1000495485" sldId="274"/>
            <ac:cxnSpMk id="46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4"/>
          <ac:cxnSpMkLst>
            <pc:docMk/>
            <pc:sldMk cId="1000495485" sldId="274"/>
            <ac:cxnSpMk id="49" creationId="{00000000-0000-0000-0000-000000000000}"/>
          </ac:cxnSpMkLst>
        </pc:cxnChg>
        <pc:cxnChg chg="del mod">
          <ac:chgData name="Widodo (DMIA)" userId="S::widodo.a5v@ap.denso.com::f5c75c50-fab1-4aad-b7d3-d66f8134eadf" providerId="AD" clId="Web-{F059E5FB-467A-C41E-8DA6-D8200AE78349}" dt="2022-06-15T01:40:02.082" v="73"/>
          <ac:cxnSpMkLst>
            <pc:docMk/>
            <pc:sldMk cId="1000495485" sldId="274"/>
            <ac:cxnSpMk id="52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3448-3337-A740-B29C-9F6778ED4FC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 hasCustomPrompt="1"/>
          </p:nvPr>
        </p:nvSpPr>
        <p:spPr>
          <a:xfrm>
            <a:off x="-36000" y="1861575"/>
            <a:ext cx="4608001" cy="952505"/>
          </a:xfrm>
          <a:prstGeom prst="rect">
            <a:avLst/>
          </a:prstGeom>
        </p:spPr>
        <p:txBody>
          <a:bodyPr wrap="square" lIns="468000" tIns="0" rIns="0" bIns="0" anchor="t">
            <a:noAutofit/>
          </a:bodyPr>
          <a:lstStyle>
            <a:lvl1pPr>
              <a:lnSpc>
                <a:spcPct val="110000"/>
              </a:lnSpc>
              <a:defRPr sz="254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Title Font:34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 hasCustomPrompt="1"/>
          </p:nvPr>
        </p:nvSpPr>
        <p:spPr>
          <a:xfrm>
            <a:off x="-35999" y="3109902"/>
            <a:ext cx="4608000" cy="276743"/>
          </a:xfrm>
          <a:prstGeom prst="rect">
            <a:avLst/>
          </a:prstGeom>
        </p:spPr>
        <p:txBody>
          <a:bodyPr wrap="square" lIns="468000" tIns="0" rIns="0" bIns="0" anchor="b">
            <a:noAutofit/>
          </a:bodyPr>
          <a:lstStyle>
            <a:lvl1pPr>
              <a:defRPr sz="1798" baseline="0">
                <a:latin typeface="Meiryo UI" panose="020B0604030504040204" pitchFamily="50" charset="-128"/>
              </a:defRPr>
            </a:lvl1pPr>
          </a:lstStyle>
          <a:p>
            <a:r>
              <a:rPr lang="en-US" altLang="ja-JP" dirty="0"/>
              <a:t>Presenter name Font:24</a:t>
            </a:r>
            <a:endParaRPr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-36000" y="3493495"/>
            <a:ext cx="4608000" cy="910944"/>
          </a:xfrm>
          <a:prstGeom prst="rect">
            <a:avLst/>
          </a:prstGeom>
        </p:spPr>
        <p:txBody>
          <a:bodyPr lIns="468000" tIns="0" rIns="0" bIns="0" anchor="t">
            <a:noAutofit/>
          </a:bodyPr>
          <a:lstStyle>
            <a:lvl1pPr>
              <a:defRPr sz="1199" baseline="0">
                <a:latin typeface="Meiryo UI" panose="020B0604030504040204" pitchFamily="50" charset="-128"/>
              </a:defRPr>
            </a:lvl1pPr>
            <a:lvl2pPr>
              <a:defRPr sz="1199"/>
            </a:lvl2pPr>
            <a:lvl3pPr>
              <a:defRPr sz="1199"/>
            </a:lvl3pPr>
            <a:lvl4pPr>
              <a:defRPr sz="1199"/>
            </a:lvl4pPr>
          </a:lstStyle>
          <a:p>
            <a:pPr lvl="0"/>
            <a:r>
              <a:rPr kumimoji="1" lang="en-US" altLang="ja-JP" dirty="0"/>
              <a:t>Department or Presentation item list Font: 16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285" y="340216"/>
            <a:ext cx="2266290" cy="64740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9" y="4734117"/>
            <a:ext cx="1071353" cy="207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0"/>
          </p:nvPr>
        </p:nvSpPr>
        <p:spPr>
          <a:xfrm>
            <a:off x="1" y="633913"/>
            <a:ext cx="9143999" cy="3884403"/>
          </a:xfrm>
          <a:prstGeom prst="rect">
            <a:avLst/>
          </a:prstGeom>
        </p:spPr>
        <p:txBody>
          <a:bodyPr lIns="144000" tIns="396000" rIns="648000"/>
          <a:lstStyle>
            <a:lvl1pPr marL="539496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2548" baseline="0">
                <a:latin typeface="Meiryo UI" panose="020B0604030504040204" pitchFamily="50" charset="-128"/>
              </a:defRPr>
            </a:lvl1pPr>
            <a:lvl2pPr marL="599515" indent="-256935">
              <a:buFont typeface="+mj-lt"/>
              <a:buAutoNum type="arabicPeriod"/>
              <a:defRPr/>
            </a:lvl2pPr>
            <a:lvl3pPr marL="942095" indent="-256935">
              <a:buFont typeface="+mj-lt"/>
              <a:buAutoNum type="arabicPeriod"/>
              <a:defRPr/>
            </a:lvl3pPr>
            <a:lvl4pPr marL="1284675" indent="-256935">
              <a:buFont typeface="+mj-lt"/>
              <a:buAutoNum type="arabicPeriod"/>
              <a:defRPr/>
            </a:lvl4pPr>
            <a:lvl5pPr marL="1627255" indent="-256935">
              <a:buFont typeface="+mj-lt"/>
              <a:buAutoNum type="arabicPeriod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-36000" y="-17852"/>
            <a:ext cx="9216000" cy="5179204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11" hasCustomPrompt="1"/>
          </p:nvPr>
        </p:nvSpPr>
        <p:spPr>
          <a:xfrm>
            <a:off x="-36000" y="0"/>
            <a:ext cx="9216000" cy="889517"/>
          </a:xfrm>
          <a:prstGeom prst="rect">
            <a:avLst/>
          </a:prstGeom>
        </p:spPr>
        <p:txBody>
          <a:bodyPr wrap="square" lIns="288000" rIns="360000">
            <a:noAutofit/>
          </a:bodyPr>
          <a:lstStyle>
            <a:lvl1pPr>
              <a:defRPr sz="532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Verdana" charset="0"/>
              </a:defRPr>
            </a:lvl1pPr>
          </a:lstStyle>
          <a:p>
            <a:pPr lvl="0"/>
            <a:r>
              <a:rPr kumimoji="1" lang="en-US" altLang="ja-JP"/>
              <a:t>0.</a:t>
            </a:r>
            <a:r>
              <a:rPr kumimoji="1" lang="ja-JP" altLang="en-US"/>
              <a:t>マスター テキストの書式設定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2776" y="4686864"/>
            <a:ext cx="1131196" cy="321691"/>
          </a:xfrm>
          <a:prstGeom prst="rect">
            <a:avLst/>
          </a:prstGeom>
        </p:spPr>
      </p:pic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-36000" y="868360"/>
            <a:ext cx="9216000" cy="940925"/>
          </a:xfrm>
        </p:spPr>
        <p:txBody>
          <a:bodyPr wrap="square" rIns="648000" anchor="t">
            <a:noAutofit/>
          </a:bodyPr>
          <a:lstStyle>
            <a:lvl1pPr marL="0" indent="0" algn="l">
              <a:lnSpc>
                <a:spcPct val="120000"/>
              </a:lnSpc>
              <a:buSzPct val="120000"/>
              <a:buFont typeface="+mj-lt"/>
              <a:buNone/>
              <a:defRPr sz="2548" b="0" baseline="0">
                <a:solidFill>
                  <a:schemeClr val="bg1"/>
                </a:solidFill>
                <a:latin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4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/>
          <p:cNvSpPr>
            <a:spLocks noGrp="1"/>
          </p:cNvSpPr>
          <p:nvPr>
            <p:ph sz="quarter" idx="15"/>
          </p:nvPr>
        </p:nvSpPr>
        <p:spPr>
          <a:xfrm>
            <a:off x="0" y="633913"/>
            <a:ext cx="9144000" cy="391137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3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62576"/>
            <a:ext cx="9144000" cy="457424"/>
          </a:xfrm>
          <a:prstGeom prst="rect">
            <a:avLst/>
          </a:prstGeom>
        </p:spPr>
        <p:txBody>
          <a:bodyPr lIns="360000" rIns="360000" bIns="36000" anchor="b" anchorCtr="0">
            <a:spAutoFit/>
          </a:bodyPr>
          <a:lstStyle>
            <a:lvl1pPr algn="ctr">
              <a:spcAft>
                <a:spcPts val="0"/>
              </a:spcAft>
              <a:defRPr sz="1873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サマリー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21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 wrap="square" rIns="1440000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xfrm>
            <a:off x="4704692" y="3949681"/>
            <a:ext cx="2057400" cy="273590"/>
          </a:xfrm>
          <a:prstGeom prst="rect">
            <a:avLst/>
          </a:prstGeom>
        </p:spPr>
        <p:txBody>
          <a:bodyPr/>
          <a:lstStyle/>
          <a:p>
            <a:fld id="{80F554CA-2BEA-3E4B-997B-FC51848F792A}" type="slidenum">
              <a:rPr lang="ja-JP" altLang="en-US" smtClean="0"/>
              <a:pPr/>
              <a:t>‹#›</a:t>
            </a:fld>
            <a:r>
              <a:rPr lang="en-US" altLang="ja-JP">
                <a:ea typeface="Verdana" panose="020B0604030504040204" pitchFamily="34" charset="0"/>
              </a:rPr>
              <a:t> 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ーポレートマー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6" y="1924665"/>
            <a:ext cx="3909351" cy="1116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1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6301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07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0" y="148743"/>
            <a:ext cx="9144000" cy="265212"/>
          </a:xfrm>
          <a:prstGeom prst="rect">
            <a:avLst/>
          </a:prstGeom>
        </p:spPr>
        <p:txBody>
          <a:bodyPr vert="horz" wrap="none" lIns="36000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object 7"/>
          <p:cNvSpPr/>
          <p:nvPr/>
        </p:nvSpPr>
        <p:spPr>
          <a:xfrm>
            <a:off x="1944000" y="4688648"/>
            <a:ext cx="720000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827" y="0"/>
                </a:lnTo>
              </a:path>
            </a:pathLst>
          </a:custGeom>
          <a:ln w="6273">
            <a:solidFill>
              <a:srgbClr val="DC0032"/>
            </a:solidFill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618322" y="4662932"/>
            <a:ext cx="259715" cy="480568"/>
          </a:xfrm>
          <a:custGeom>
            <a:avLst/>
            <a:gdLst/>
            <a:ahLst/>
            <a:cxnLst/>
            <a:rect l="l" t="t" r="r" b="b"/>
            <a:pathLst>
              <a:path w="259714" h="641350">
                <a:moveTo>
                  <a:pt x="259626" y="0"/>
                </a:moveTo>
                <a:lnTo>
                  <a:pt x="203631" y="0"/>
                </a:lnTo>
                <a:lnTo>
                  <a:pt x="0" y="641159"/>
                </a:lnTo>
                <a:lnTo>
                  <a:pt x="55994" y="641159"/>
                </a:lnTo>
                <a:lnTo>
                  <a:pt x="259626" y="0"/>
                </a:lnTo>
                <a:close/>
              </a:path>
            </a:pathLst>
          </a:custGeom>
          <a:solidFill>
            <a:srgbClr val="DC0032"/>
          </a:solidFill>
          <a:ln>
            <a:noFill/>
          </a:ln>
        </p:spPr>
        <p:txBody>
          <a:bodyPr wrap="square" lIns="0" tIns="0" rIns="0" bIns="0" rtlCol="0"/>
          <a:lstStyle/>
          <a:p>
            <a:endParaRPr sz="1349" dirty="0">
              <a:latin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246" y="4686864"/>
            <a:ext cx="1129726" cy="322723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1944000" y="4765065"/>
            <a:ext cx="5760000" cy="242029"/>
            <a:chOff x="2097358" y="6328231"/>
            <a:chExt cx="5760000" cy="323004"/>
          </a:xfrm>
        </p:grpSpPr>
        <p:sp>
          <p:nvSpPr>
            <p:cNvPr id="13" name="object 9"/>
            <p:cNvSpPr txBox="1"/>
            <p:nvPr/>
          </p:nvSpPr>
          <p:spPr>
            <a:xfrm>
              <a:off x="2097358" y="6328231"/>
              <a:ext cx="57600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4750">
                <a:lnSpc>
                  <a:spcPct val="100000"/>
                </a:lnSpc>
              </a:pPr>
              <a:r>
                <a:rPr lang="en-US" altLang="ja-JP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PT. DENSO MANUFACTURING INDONESIA</a:t>
              </a:r>
            </a:p>
            <a:p>
              <a:pPr marL="14750">
                <a:lnSpc>
                  <a:spcPct val="100000"/>
                </a:lnSpc>
              </a:pPr>
              <a:r>
                <a:rPr lang="en-US" sz="52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</a:t>
              </a:r>
              <a:r>
                <a:rPr lang="en-US" sz="525" baseline="0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Development</a:t>
              </a:r>
              <a:endParaRPr sz="52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2097358" y="6574291"/>
              <a:ext cx="5760000" cy="769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16">
                <a:lnSpc>
                  <a:spcPct val="100000"/>
                </a:lnSpc>
                <a:spcBef>
                  <a:spcPts val="232"/>
                </a:spcBef>
              </a:pP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© DENSO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</a:t>
              </a:r>
              <a:r>
                <a:rPr lang="en-US"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PORATION </a:t>
              </a:r>
              <a:r>
                <a:rPr sz="375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All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Rights</a:t>
              </a:r>
              <a:r>
                <a:rPr sz="375" spc="-71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sz="375" spc="-4" dirty="0">
                  <a:solidFill>
                    <a:srgbClr val="82828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Reserved.</a:t>
              </a:r>
              <a:endParaRPr sz="375" dirty="0">
                <a:solidFill>
                  <a:srgbClr val="82828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633912"/>
            <a:ext cx="9144000" cy="3911378"/>
          </a:xfrm>
          <a:prstGeom prst="rect">
            <a:avLst/>
          </a:prstGeom>
        </p:spPr>
        <p:txBody>
          <a:bodyPr vert="horz" lIns="720000" tIns="36000" rIns="648000" bIns="3600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スライド番号プレースホルダー 8"/>
          <p:cNvSpPr txBox="1">
            <a:spLocks/>
          </p:cNvSpPr>
          <p:nvPr userDrawn="1"/>
        </p:nvSpPr>
        <p:spPr>
          <a:xfrm>
            <a:off x="7086600" y="-17254"/>
            <a:ext cx="2057400" cy="273590"/>
          </a:xfrm>
          <a:prstGeom prst="rect">
            <a:avLst/>
          </a:prstGeom>
        </p:spPr>
        <p:txBody>
          <a:bodyPr vert="horz" lIns="68517" tIns="34258" rIns="68517" bIns="34258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300" kern="1200">
                <a:solidFill>
                  <a:srgbClr val="828282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554CA-2BEA-3E4B-997B-FC51848F792A}" type="slidenum">
              <a:rPr lang="ja-JP" altLang="en-US" sz="974" smtClean="0"/>
              <a:pPr/>
              <a:t>‹#›</a:t>
            </a:fld>
            <a:r>
              <a:rPr lang="en-US" altLang="ja-JP" sz="974" dirty="0">
                <a:ea typeface="Verdana" panose="020B0604030504040204" pitchFamily="34" charset="0"/>
              </a:rPr>
              <a:t> /7</a:t>
            </a:r>
            <a:endParaRPr lang="ja-JP" altLang="en-US" sz="974" dirty="0"/>
          </a:p>
        </p:txBody>
      </p:sp>
      <p:pic>
        <p:nvPicPr>
          <p:cNvPr id="16" name="図 1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46" y="4855143"/>
            <a:ext cx="1071353" cy="2079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5" r:id="rId2"/>
    <p:sldLayoutId id="2147483664" r:id="rId3"/>
    <p:sldLayoutId id="2147483692" r:id="rId4"/>
    <p:sldLayoutId id="2147483693" r:id="rId5"/>
    <p:sldLayoutId id="2147483688" r:id="rId6"/>
    <p:sldLayoutId id="2147483689" r:id="rId7"/>
    <p:sldLayoutId id="2147483697" r:id="rId8"/>
  </p:sldLayoutIdLst>
  <p:hf hdr="0" ftr="0" dt="0"/>
  <p:txStyles>
    <p:titleStyle>
      <a:lvl1pPr eaLnBrk="1" hangingPunct="1">
        <a:defRPr kumimoji="1" sz="2500" b="1">
          <a:latin typeface="Meiryo UI" panose="020B0604030504040204" pitchFamily="50" charset="-128"/>
          <a:ea typeface="+mj-ea"/>
          <a:cs typeface="+mj-cs"/>
        </a:defRPr>
      </a:lvl1pPr>
    </p:titleStyle>
    <p:bodyStyle>
      <a:lvl1pPr marL="0" indent="0" eaLnBrk="1" hangingPunct="1">
        <a:spcAft>
          <a:spcPts val="600"/>
        </a:spcAft>
        <a:buFont typeface="Wingdings" panose="05000000000000000000" pitchFamily="2" charset="2"/>
        <a:buNone/>
        <a:defRPr kumimoji="1" sz="2000">
          <a:latin typeface="+mn-lt"/>
          <a:ea typeface="+mn-ea"/>
          <a:cs typeface="+mn-cs"/>
        </a:defRPr>
      </a:lvl1pPr>
      <a:lvl2pPr marL="457200" indent="0" eaLnBrk="1" hangingPunct="1">
        <a:buFont typeface="Wingdings" panose="05000000000000000000" pitchFamily="2" charset="2"/>
        <a:buNone/>
        <a:defRPr kumimoji="1" sz="1800">
          <a:latin typeface="+mn-lt"/>
          <a:ea typeface="+mn-ea"/>
          <a:cs typeface="+mn-cs"/>
        </a:defRPr>
      </a:lvl2pPr>
      <a:lvl3pPr marL="1080000" indent="0" eaLnBrk="1" hangingPunct="1">
        <a:buFont typeface="Wingdings" panose="05000000000000000000" pitchFamily="2" charset="2"/>
        <a:buNone/>
        <a:defRPr kumimoji="1" sz="1600">
          <a:latin typeface="+mn-lt"/>
          <a:ea typeface="+mn-ea"/>
          <a:cs typeface="+mn-cs"/>
        </a:defRPr>
      </a:lvl3pPr>
      <a:lvl4pPr marL="1620000" indent="0" eaLnBrk="1" hangingPunct="1">
        <a:buFont typeface="Wingdings" panose="05000000000000000000" pitchFamily="2" charset="2"/>
        <a:buNone/>
        <a:defRPr kumimoji="1" sz="1400">
          <a:latin typeface="+mn-lt"/>
          <a:ea typeface="+mn-ea"/>
          <a:cs typeface="+mn-cs"/>
        </a:defRPr>
      </a:lvl4pPr>
      <a:lvl5pPr marL="1980000" indent="0" eaLnBrk="1" hangingPunct="1">
        <a:buFont typeface="Wingdings" panose="05000000000000000000" pitchFamily="2" charset="2"/>
        <a:buNone/>
        <a:defRPr kumimoji="1" sz="800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bodyStyle>
    <p:otherStyle>
      <a:lvl1pPr marL="0" eaLnBrk="1" hangingPunct="1">
        <a:defRPr kumimoji="1">
          <a:latin typeface="+mn-lt"/>
          <a:ea typeface="+mn-ea"/>
          <a:cs typeface="+mn-cs"/>
        </a:defRPr>
      </a:lvl1pPr>
      <a:lvl2pPr marL="457200" eaLnBrk="1" hangingPunct="1">
        <a:defRPr kumimoji="1">
          <a:latin typeface="+mn-lt"/>
          <a:ea typeface="+mn-ea"/>
          <a:cs typeface="+mn-cs"/>
        </a:defRPr>
      </a:lvl2pPr>
      <a:lvl3pPr marL="914400" eaLnBrk="1" hangingPunct="1">
        <a:defRPr kumimoji="1">
          <a:latin typeface="+mn-lt"/>
          <a:ea typeface="+mn-ea"/>
          <a:cs typeface="+mn-cs"/>
        </a:defRPr>
      </a:lvl3pPr>
      <a:lvl4pPr marL="1371600" eaLnBrk="1" hangingPunct="1">
        <a:defRPr kumimoji="1">
          <a:latin typeface="+mn-lt"/>
          <a:ea typeface="+mn-ea"/>
          <a:cs typeface="+mn-cs"/>
        </a:defRPr>
      </a:lvl4pPr>
      <a:lvl5pPr marL="1828800" eaLnBrk="1" hangingPunct="1">
        <a:defRPr kumimoji="1">
          <a:latin typeface="+mn-lt"/>
          <a:ea typeface="+mn-ea"/>
          <a:cs typeface="+mn-cs"/>
        </a:defRPr>
      </a:lvl5pPr>
      <a:lvl6pPr marL="2286000" eaLnBrk="1" hangingPunct="1">
        <a:defRPr kumimoji="1">
          <a:latin typeface="+mn-lt"/>
          <a:ea typeface="+mn-ea"/>
          <a:cs typeface="+mn-cs"/>
        </a:defRPr>
      </a:lvl6pPr>
      <a:lvl7pPr marL="2743200" eaLnBrk="1" hangingPunct="1">
        <a:defRPr kumimoji="1">
          <a:latin typeface="+mn-lt"/>
          <a:ea typeface="+mn-ea"/>
          <a:cs typeface="+mn-cs"/>
        </a:defRPr>
      </a:lvl7pPr>
      <a:lvl8pPr marL="3200400" eaLnBrk="1" hangingPunct="1">
        <a:defRPr kumimoji="1">
          <a:latin typeface="+mn-lt"/>
          <a:ea typeface="+mn-ea"/>
          <a:cs typeface="+mn-cs"/>
        </a:defRPr>
      </a:lvl8pPr>
      <a:lvl9pPr marL="3657600" eaLnBrk="1" hangingPunct="1">
        <a:defRPr kumimoji="1"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4" pos="5329" userDrawn="1">
          <p15:clr>
            <a:srgbClr val="F26B43"/>
          </p15:clr>
        </p15:guide>
        <p15:guide id="5" orient="horz" pos="396" userDrawn="1">
          <p15:clr>
            <a:srgbClr val="F26B43"/>
          </p15:clr>
        </p15:guide>
        <p15:guide id="6" orient="horz" pos="2775" userDrawn="1">
          <p15:clr>
            <a:srgbClr val="F26B43"/>
          </p15:clr>
        </p15:guide>
        <p15:guide id="8" pos="431" userDrawn="1">
          <p15:clr>
            <a:srgbClr val="F26B43"/>
          </p15:clr>
        </p15:guide>
        <p15:guide id="9" pos="2880" userDrawn="1">
          <p15:clr>
            <a:srgbClr val="F26B43"/>
          </p15:clr>
        </p15:guide>
        <p15:guide id="10" orient="horz" pos="2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9">
            <a:extLst>
              <a:ext uri="{FF2B5EF4-FFF2-40B4-BE49-F238E27FC236}">
                <a16:creationId xmlns:a16="http://schemas.microsoft.com/office/drawing/2014/main" id="{E049F66B-A83B-CE97-DB71-E7AFDD09A496}"/>
              </a:ext>
            </a:extLst>
          </p:cNvPr>
          <p:cNvSpPr/>
          <p:nvPr/>
        </p:nvSpPr>
        <p:spPr>
          <a:xfrm>
            <a:off x="6540354" y="-851168"/>
            <a:ext cx="2471817" cy="2725434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26560A3-B7EE-2BC5-E5AE-185F3A69B059}"/>
              </a:ext>
            </a:extLst>
          </p:cNvPr>
          <p:cNvSpPr/>
          <p:nvPr/>
        </p:nvSpPr>
        <p:spPr>
          <a:xfrm flipH="1">
            <a:off x="-1333338" y="-915429"/>
            <a:ext cx="5060197" cy="5579390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24012520-3DEF-9A1F-A1FC-DA66F13F1BB9}"/>
              </a:ext>
            </a:extLst>
          </p:cNvPr>
          <p:cNvSpPr/>
          <p:nvPr/>
        </p:nvSpPr>
        <p:spPr>
          <a:xfrm>
            <a:off x="-176581" y="2861533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6229" y="197223"/>
            <a:ext cx="5060197" cy="434907"/>
          </a:xfrm>
        </p:spPr>
        <p:txBody>
          <a:bodyPr/>
          <a:lstStyle/>
          <a:p>
            <a:r>
              <a:rPr lang="en-US" sz="2000" spc="300" dirty="0">
                <a:latin typeface="Arial Black" panose="020B0A04020102020204" pitchFamily="34" charset="0"/>
              </a:rPr>
              <a:t>IMPLEMENTATION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2E51EA7-C3B7-645A-F60A-628A0F6B6C91}"/>
              </a:ext>
            </a:extLst>
          </p:cNvPr>
          <p:cNvSpPr/>
          <p:nvPr/>
        </p:nvSpPr>
        <p:spPr>
          <a:xfrm>
            <a:off x="1697065" y="2861533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3E4DD751-DEF1-B184-7249-C07B09D8EC4E}"/>
              </a:ext>
            </a:extLst>
          </p:cNvPr>
          <p:cNvSpPr/>
          <p:nvPr/>
        </p:nvSpPr>
        <p:spPr>
          <a:xfrm>
            <a:off x="-213096" y="867679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1DFD261F-8387-557E-3B8E-480057B95ED6}"/>
              </a:ext>
            </a:extLst>
          </p:cNvPr>
          <p:cNvSpPr/>
          <p:nvPr/>
        </p:nvSpPr>
        <p:spPr>
          <a:xfrm>
            <a:off x="1660550" y="867679"/>
            <a:ext cx="1873646" cy="1779181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2FD52FD-D767-5C4B-7404-E5171B0233B9}"/>
              </a:ext>
            </a:extLst>
          </p:cNvPr>
          <p:cNvSpPr/>
          <p:nvPr/>
        </p:nvSpPr>
        <p:spPr>
          <a:xfrm>
            <a:off x="-115069" y="960763"/>
            <a:ext cx="1677592" cy="159301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1AAF565B-8B69-13EB-91CE-9A90F52DFE5E}"/>
              </a:ext>
            </a:extLst>
          </p:cNvPr>
          <p:cNvSpPr/>
          <p:nvPr/>
        </p:nvSpPr>
        <p:spPr>
          <a:xfrm>
            <a:off x="-78554" y="2954617"/>
            <a:ext cx="1677592" cy="159301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C670AB2-6491-608E-A1DF-CC95C393534E}"/>
              </a:ext>
            </a:extLst>
          </p:cNvPr>
          <p:cNvSpPr/>
          <p:nvPr/>
        </p:nvSpPr>
        <p:spPr>
          <a:xfrm>
            <a:off x="1758577" y="987727"/>
            <a:ext cx="1677592" cy="159301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4EDF2A5D-B7C1-C72A-931C-BCC2360FC9F4}"/>
              </a:ext>
            </a:extLst>
          </p:cNvPr>
          <p:cNvSpPr/>
          <p:nvPr/>
        </p:nvSpPr>
        <p:spPr>
          <a:xfrm>
            <a:off x="1795092" y="2981581"/>
            <a:ext cx="1677592" cy="1593012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76F1F-DF59-EE9A-8181-66A650ACB468}"/>
              </a:ext>
            </a:extLst>
          </p:cNvPr>
          <p:cNvSpPr txBox="1"/>
          <p:nvPr/>
        </p:nvSpPr>
        <p:spPr>
          <a:xfrm>
            <a:off x="-200649" y="2200199"/>
            <a:ext cx="15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Import Data </a:t>
            </a:r>
          </a:p>
          <a:p>
            <a:pPr algn="ctr"/>
            <a:r>
              <a:rPr lang="en-US" sz="900" dirty="0">
                <a:latin typeface="Arial Black" panose="020B0A04020102020204" pitchFamily="34" charset="0"/>
              </a:rPr>
              <a:t>by Excel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199651-7400-BFE3-B67D-98C78A1CF19B}"/>
              </a:ext>
            </a:extLst>
          </p:cNvPr>
          <p:cNvSpPr txBox="1"/>
          <p:nvPr/>
        </p:nvSpPr>
        <p:spPr>
          <a:xfrm>
            <a:off x="1746130" y="2211407"/>
            <a:ext cx="15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Arial Black" panose="020B0A04020102020204" pitchFamily="34" charset="0"/>
              </a:rPr>
              <a:t>Meiruka</a:t>
            </a:r>
            <a:r>
              <a:rPr lang="en-US" sz="900" dirty="0"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900" dirty="0">
                <a:latin typeface="Arial Black" panose="020B0A04020102020204" pitchFamily="34" charset="0"/>
              </a:rPr>
              <a:t>In Dojo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57A76-85A2-F29F-6291-8E52523A3766}"/>
              </a:ext>
            </a:extLst>
          </p:cNvPr>
          <p:cNvSpPr txBox="1"/>
          <p:nvPr/>
        </p:nvSpPr>
        <p:spPr>
          <a:xfrm>
            <a:off x="-57582" y="4210045"/>
            <a:ext cx="15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Input data </a:t>
            </a:r>
          </a:p>
          <a:p>
            <a:pPr algn="ctr"/>
            <a:r>
              <a:rPr lang="en-US" sz="900" dirty="0" err="1">
                <a:latin typeface="Arial Black" panose="020B0A04020102020204" pitchFamily="34" charset="0"/>
              </a:rPr>
              <a:t>direcly</a:t>
            </a:r>
            <a:endParaRPr lang="en-US" sz="9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F242-DBAB-47A5-BDAD-2415FF47BDC5}"/>
              </a:ext>
            </a:extLst>
          </p:cNvPr>
          <p:cNvSpPr txBox="1"/>
          <p:nvPr/>
        </p:nvSpPr>
        <p:spPr>
          <a:xfrm>
            <a:off x="1678543" y="4217300"/>
            <a:ext cx="156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 Black" panose="020B0A04020102020204" pitchFamily="34" charset="0"/>
              </a:rPr>
              <a:t>HR Monitoring</a:t>
            </a:r>
          </a:p>
          <a:p>
            <a:pPr algn="ctr"/>
            <a:r>
              <a:rPr lang="en-US" sz="900" dirty="0">
                <a:latin typeface="Arial Black" panose="020B0A04020102020204" pitchFamily="34" charset="0"/>
              </a:rPr>
              <a:t>By HR Fitur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116A94-F3B5-DBED-34AF-D5C3A29D57A7}"/>
              </a:ext>
            </a:extLst>
          </p:cNvPr>
          <p:cNvSpPr/>
          <p:nvPr/>
        </p:nvSpPr>
        <p:spPr>
          <a:xfrm>
            <a:off x="131829" y="764614"/>
            <a:ext cx="193542" cy="193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A6B24-FE3B-B7AE-B555-1D10301447FA}"/>
              </a:ext>
            </a:extLst>
          </p:cNvPr>
          <p:cNvSpPr/>
          <p:nvPr/>
        </p:nvSpPr>
        <p:spPr>
          <a:xfrm>
            <a:off x="2005475" y="770908"/>
            <a:ext cx="193542" cy="193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02B32C-FD9D-E9AC-9F99-C2899AEE7D03}"/>
              </a:ext>
            </a:extLst>
          </p:cNvPr>
          <p:cNvSpPr/>
          <p:nvPr/>
        </p:nvSpPr>
        <p:spPr>
          <a:xfrm>
            <a:off x="138786" y="2768448"/>
            <a:ext cx="193542" cy="193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B8273D-DC8A-BE18-9C6F-A1FC6CAFE2BB}"/>
              </a:ext>
            </a:extLst>
          </p:cNvPr>
          <p:cNvSpPr/>
          <p:nvPr/>
        </p:nvSpPr>
        <p:spPr>
          <a:xfrm>
            <a:off x="2040107" y="2779343"/>
            <a:ext cx="193542" cy="1935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kumimoji="1"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4719B-AC32-738B-555C-639C7D73D11C}"/>
              </a:ext>
            </a:extLst>
          </p:cNvPr>
          <p:cNvSpPr/>
          <p:nvPr/>
        </p:nvSpPr>
        <p:spPr>
          <a:xfrm>
            <a:off x="4300141" y="197223"/>
            <a:ext cx="4705073" cy="4311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0BBAFD8-99D8-AAC1-F227-C067D34D349B}"/>
              </a:ext>
            </a:extLst>
          </p:cNvPr>
          <p:cNvSpPr txBox="1">
            <a:spLocks/>
          </p:cNvSpPr>
          <p:nvPr/>
        </p:nvSpPr>
        <p:spPr>
          <a:xfrm>
            <a:off x="6778313" y="-116047"/>
            <a:ext cx="4369131" cy="434907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800" spc="3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ACTUAL BENEFIT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BBC92D-9415-1B6F-0FBF-FE4D3CCEF8AB}"/>
              </a:ext>
            </a:extLst>
          </p:cNvPr>
          <p:cNvSpPr/>
          <p:nvPr/>
        </p:nvSpPr>
        <p:spPr>
          <a:xfrm>
            <a:off x="4843220" y="502786"/>
            <a:ext cx="3828082" cy="799072"/>
          </a:xfrm>
          <a:prstGeom prst="round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EE88A9F-FB3F-0C1E-2BBA-27A5CE497863}"/>
              </a:ext>
            </a:extLst>
          </p:cNvPr>
          <p:cNvSpPr/>
          <p:nvPr/>
        </p:nvSpPr>
        <p:spPr>
          <a:xfrm>
            <a:off x="5185068" y="350607"/>
            <a:ext cx="1562100" cy="28152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4DD0B-9393-5357-2F83-276FD9E1BCDB}"/>
              </a:ext>
            </a:extLst>
          </p:cNvPr>
          <p:cNvSpPr txBox="1"/>
          <p:nvPr/>
        </p:nvSpPr>
        <p:spPr>
          <a:xfrm>
            <a:off x="5187929" y="337479"/>
            <a:ext cx="219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TARGET </a:t>
            </a:r>
          </a:p>
          <a:p>
            <a:r>
              <a:rPr lang="en-US" sz="700" dirty="0">
                <a:latin typeface="Arial Black" panose="020B0A04020102020204" pitchFamily="34" charset="0"/>
              </a:rPr>
              <a:t>IMPLEMENTATION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0CFA0A-5EC3-BBD8-457C-74DAA3496D8C}"/>
              </a:ext>
            </a:extLst>
          </p:cNvPr>
          <p:cNvSpPr txBox="1"/>
          <p:nvPr/>
        </p:nvSpPr>
        <p:spPr>
          <a:xfrm>
            <a:off x="4605897" y="1766807"/>
            <a:ext cx="41816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Katika</a:t>
            </a:r>
            <a:r>
              <a:rPr lang="en-US" sz="1400" dirty="0"/>
              <a:t> </a:t>
            </a:r>
            <a:r>
              <a:rPr lang="en-US" sz="1400" dirty="0" err="1"/>
              <a:t>copas</a:t>
            </a:r>
            <a:r>
              <a:rPr lang="en-US" sz="1400" dirty="0"/>
              <a:t> participant data </a:t>
            </a:r>
            <a:r>
              <a:rPr lang="en-US" sz="1400" dirty="0" err="1"/>
              <a:t>diri</a:t>
            </a:r>
            <a:r>
              <a:rPr lang="en-US" sz="1400" dirty="0"/>
              <a:t> x langsung import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Input </a:t>
            </a:r>
            <a:r>
              <a:rPr lang="en-US" sz="1400" dirty="0" err="1"/>
              <a:t>nilai</a:t>
            </a:r>
            <a:r>
              <a:rPr lang="en-US" sz="1400" dirty="0"/>
              <a:t> manual </a:t>
            </a:r>
            <a:r>
              <a:rPr lang="en-US" sz="1400" dirty="0" err="1"/>
              <a:t>permata</a:t>
            </a:r>
            <a:r>
              <a:rPr lang="en-US" sz="1400" dirty="0"/>
              <a:t> </a:t>
            </a:r>
            <a:r>
              <a:rPr lang="en-US" sz="1400" dirty="0" err="1"/>
              <a:t>pelajaran</a:t>
            </a:r>
            <a:r>
              <a:rPr lang="en-US" sz="1400" dirty="0"/>
              <a:t> x import </a:t>
            </a:r>
            <a:r>
              <a:rPr lang="en-US" sz="1400" dirty="0" err="1"/>
              <a:t>permata</a:t>
            </a:r>
            <a:r>
              <a:rPr lang="en-US" sz="1400" dirty="0"/>
              <a:t> </a:t>
            </a:r>
            <a:r>
              <a:rPr lang="en-US" sz="1400" dirty="0" err="1"/>
              <a:t>pelajaran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Pengisian</a:t>
            </a:r>
            <a:r>
              <a:rPr lang="en-US" sz="1400" dirty="0"/>
              <a:t> </a:t>
            </a:r>
            <a:r>
              <a:rPr lang="en-US" sz="1400" dirty="0" err="1"/>
              <a:t>penilaian</a:t>
            </a:r>
            <a:r>
              <a:rPr lang="en-US" sz="1400" dirty="0"/>
              <a:t> </a:t>
            </a:r>
            <a:r>
              <a:rPr lang="en-US" sz="1400" dirty="0" err="1"/>
              <a:t>praktek</a:t>
            </a:r>
            <a:r>
              <a:rPr lang="en-US" sz="1400" dirty="0"/>
              <a:t> lebih enak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Pengisian</a:t>
            </a:r>
            <a:r>
              <a:rPr lang="en-US" sz="1400" dirty="0"/>
              <a:t> bank participant x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pencet</a:t>
            </a:r>
            <a:r>
              <a:rPr lang="en-US" sz="1400" dirty="0"/>
              <a:t> langsung </a:t>
            </a:r>
            <a:r>
              <a:rPr lang="en-US" sz="1400" dirty="0" err="1"/>
              <a:t>terkirim</a:t>
            </a:r>
            <a:r>
              <a:rPr lang="en-US" sz="1400" dirty="0"/>
              <a:t> ke bank participant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Update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mcu</a:t>
            </a:r>
            <a:r>
              <a:rPr lang="en-US" sz="1400" dirty="0"/>
              <a:t> lebih cepet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-REDUCE MAN HOUR-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POINT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538" y="794262"/>
            <a:ext cx="4111462" cy="37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2" name="Rectangle 11"/>
          <p:cNvSpPr/>
          <p:nvPr/>
        </p:nvSpPr>
        <p:spPr>
          <a:xfrm>
            <a:off x="4748873" y="794262"/>
            <a:ext cx="4111462" cy="3771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4" name="TextBox 13"/>
          <p:cNvSpPr txBox="1"/>
          <p:nvPr/>
        </p:nvSpPr>
        <p:spPr>
          <a:xfrm>
            <a:off x="747539" y="996678"/>
            <a:ext cx="3197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 err="1"/>
              <a:t>Strugling</a:t>
            </a:r>
            <a:r>
              <a:rPr lang="en-US" sz="1000" dirty="0"/>
              <a:t> point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Adjust the import format of the training dojo data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Change all assessment formats in the add score feature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Import score from Microsoft form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Send result to bank participant(</a:t>
            </a:r>
            <a:r>
              <a:rPr lang="en-US" sz="1000" b="1" dirty="0" err="1"/>
              <a:t>sulit</a:t>
            </a:r>
            <a:r>
              <a:rPr lang="en-US" sz="1000" b="1" dirty="0"/>
              <a:t> </a:t>
            </a:r>
            <a:r>
              <a:rPr lang="en-US" sz="1000" b="1" dirty="0" err="1"/>
              <a:t>bgt</a:t>
            </a:r>
            <a:r>
              <a:rPr lang="en-US" sz="1000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Bank participant</a:t>
            </a:r>
          </a:p>
          <a:p>
            <a:pPr marL="171450" indent="-171450">
              <a:buFontTx/>
              <a:buChar char="-"/>
            </a:pPr>
            <a:r>
              <a:rPr lang="en-US" sz="1000" b="1" dirty="0"/>
              <a:t>Visualization dashboard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45769" y="995551"/>
            <a:ext cx="3197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 New finding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Cara </a:t>
            </a:r>
            <a:r>
              <a:rPr lang="en-US" sz="1000" dirty="0" err="1"/>
              <a:t>berkomunikasi</a:t>
            </a:r>
            <a:r>
              <a:rPr lang="en-US" sz="1000" dirty="0"/>
              <a:t> user dengan </a:t>
            </a:r>
            <a:r>
              <a:rPr lang="en-US" sz="1000" dirty="0" err="1"/>
              <a:t>benar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Memikirkan</a:t>
            </a:r>
            <a:r>
              <a:rPr lang="en-US" sz="1000" dirty="0"/>
              <a:t> </a:t>
            </a:r>
            <a:r>
              <a:rPr lang="en-US" sz="1000" dirty="0" err="1"/>
              <a:t>bagaimana</a:t>
            </a:r>
            <a:r>
              <a:rPr lang="en-US" sz="1000" dirty="0"/>
              <a:t> </a:t>
            </a:r>
            <a:r>
              <a:rPr lang="en-US" sz="1000" dirty="0" err="1"/>
              <a:t>konsep</a:t>
            </a:r>
            <a:r>
              <a:rPr lang="en-US" sz="1000" dirty="0"/>
              <a:t> </a:t>
            </a:r>
            <a:r>
              <a:rPr lang="en-US" sz="1000" dirty="0" err="1"/>
              <a:t>dasar</a:t>
            </a:r>
            <a:r>
              <a:rPr lang="en-US" sz="1000" dirty="0"/>
              <a:t> pada DX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Import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Sent from table in html to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New </a:t>
            </a:r>
            <a:r>
              <a:rPr lang="en-US" sz="1000" dirty="0" err="1"/>
              <a:t>fitur</a:t>
            </a:r>
            <a:r>
              <a:rPr lang="en-US" sz="1000" dirty="0"/>
              <a:t> bank participant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Export to </a:t>
            </a:r>
            <a:r>
              <a:rPr lang="en-US" sz="1000" dirty="0" err="1"/>
              <a:t>Excell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47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A565A8D-6724-85BB-EFD1-E7EF58E7E32C}"/>
              </a:ext>
            </a:extLst>
          </p:cNvPr>
          <p:cNvGrpSpPr/>
          <p:nvPr/>
        </p:nvGrpSpPr>
        <p:grpSpPr>
          <a:xfrm rot="3600000">
            <a:off x="7397721" y="1530663"/>
            <a:ext cx="45719" cy="597881"/>
            <a:chOff x="6091533" y="836740"/>
            <a:chExt cx="45719" cy="597881"/>
          </a:xfrm>
          <a:solidFill>
            <a:srgbClr val="3A5C84"/>
          </a:solidFill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188D44-5050-9628-097E-D35E79471322}"/>
                </a:ext>
              </a:extLst>
            </p:cNvPr>
            <p:cNvCxnSpPr/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3A5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6C00AB4-A892-6F2B-7F39-DFD793C4B732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3A5C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1672DFF-CCC1-762E-7D0D-1EBBB6CFAA4F}"/>
              </a:ext>
            </a:extLst>
          </p:cNvPr>
          <p:cNvGrpSpPr/>
          <p:nvPr/>
        </p:nvGrpSpPr>
        <p:grpSpPr>
          <a:xfrm rot="17100000">
            <a:off x="4761806" y="1670661"/>
            <a:ext cx="45719" cy="597881"/>
            <a:chOff x="6091533" y="836740"/>
            <a:chExt cx="45719" cy="597881"/>
          </a:xfrm>
          <a:solidFill>
            <a:srgbClr val="C13018"/>
          </a:solidFill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F714B22-D10A-9DCC-B04E-5CB5E08D4F9A}"/>
                </a:ext>
              </a:extLst>
            </p:cNvPr>
            <p:cNvCxnSpPr/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C130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6ACEB4E-F0BF-B3A4-D346-C1E176DB34E1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C130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9C7ED6-AE6E-05DB-FAED-780F1F4B41F7}"/>
              </a:ext>
            </a:extLst>
          </p:cNvPr>
          <p:cNvGrpSpPr/>
          <p:nvPr/>
        </p:nvGrpSpPr>
        <p:grpSpPr>
          <a:xfrm rot="10800000">
            <a:off x="6094684" y="3732711"/>
            <a:ext cx="45719" cy="597881"/>
            <a:chOff x="6091533" y="836740"/>
            <a:chExt cx="45719" cy="597881"/>
          </a:xfrm>
          <a:solidFill>
            <a:srgbClr val="4CC1EF"/>
          </a:solidFill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7742D-48BC-7F9B-C907-6F71B66C3C6F}"/>
                </a:ext>
              </a:extLst>
            </p:cNvPr>
            <p:cNvCxnSpPr/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4CC1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3586900-E664-596B-48FA-FDC95D2F339D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4CC1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4EBC26-241A-1DE1-F318-D22163033D9F}"/>
              </a:ext>
            </a:extLst>
          </p:cNvPr>
          <p:cNvGrpSpPr/>
          <p:nvPr/>
        </p:nvGrpSpPr>
        <p:grpSpPr>
          <a:xfrm rot="6663274">
            <a:off x="7404071" y="2886314"/>
            <a:ext cx="45719" cy="597881"/>
            <a:chOff x="6091533" y="836740"/>
            <a:chExt cx="45719" cy="597881"/>
          </a:xfrm>
          <a:solidFill>
            <a:srgbClr val="F7931F"/>
          </a:solidFill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0CCD7DF-FA34-43B0-5383-CB244257704E}"/>
                </a:ext>
              </a:extLst>
            </p:cNvPr>
            <p:cNvCxnSpPr/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F7931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E827E30-94AE-3877-0AA2-AB5EF854A7D8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F793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1C2D64-5E3A-1A22-0654-CD2FFC765BA1}"/>
              </a:ext>
            </a:extLst>
          </p:cNvPr>
          <p:cNvGrpSpPr/>
          <p:nvPr/>
        </p:nvGrpSpPr>
        <p:grpSpPr>
          <a:xfrm rot="14400000">
            <a:off x="4812102" y="3015043"/>
            <a:ext cx="45719" cy="597881"/>
            <a:chOff x="6091533" y="836740"/>
            <a:chExt cx="45719" cy="597881"/>
          </a:xfrm>
          <a:solidFill>
            <a:srgbClr val="FFCC4C"/>
          </a:solidFill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5C0C59D-3B44-AE44-C8E0-7FD38F5493A2}"/>
                </a:ext>
              </a:extLst>
            </p:cNvPr>
            <p:cNvCxnSpPr/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FFCC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2E38B76-0CE4-0197-4975-0B0FE81A757F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FFCC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1660774-5DD6-72C2-D754-3678E20E6A04}"/>
              </a:ext>
            </a:extLst>
          </p:cNvPr>
          <p:cNvGrpSpPr/>
          <p:nvPr/>
        </p:nvGrpSpPr>
        <p:grpSpPr>
          <a:xfrm>
            <a:off x="6091533" y="836740"/>
            <a:ext cx="45719" cy="597881"/>
            <a:chOff x="6091533" y="836740"/>
            <a:chExt cx="45719" cy="597881"/>
          </a:xfrm>
          <a:solidFill>
            <a:srgbClr val="A2B969"/>
          </a:solidFill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9C9936-5637-2802-7070-5F82ADFF4D54}"/>
                </a:ext>
              </a:extLst>
            </p:cNvPr>
            <p:cNvCxnSpPr>
              <a:stCxn id="48" idx="0"/>
            </p:cNvCxnSpPr>
            <p:nvPr/>
          </p:nvCxnSpPr>
          <p:spPr>
            <a:xfrm flipH="1" flipV="1">
              <a:off x="6114393" y="863600"/>
              <a:ext cx="3797" cy="571021"/>
            </a:xfrm>
            <a:prstGeom prst="line">
              <a:avLst/>
            </a:prstGeom>
            <a:grpFill/>
            <a:ln>
              <a:solidFill>
                <a:srgbClr val="A2B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0476158-D044-2C18-8431-950EC4DCB643}"/>
                </a:ext>
              </a:extLst>
            </p:cNvPr>
            <p:cNvSpPr/>
            <p:nvPr/>
          </p:nvSpPr>
          <p:spPr>
            <a:xfrm>
              <a:off x="6091533" y="836740"/>
              <a:ext cx="45719" cy="45719"/>
            </a:xfrm>
            <a:prstGeom prst="ellipse">
              <a:avLst/>
            </a:prstGeom>
            <a:grpFill/>
            <a:ln>
              <a:solidFill>
                <a:srgbClr val="A2B9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794" y="2437883"/>
            <a:ext cx="3149599" cy="736600"/>
          </a:xfrm>
        </p:spPr>
        <p:txBody>
          <a:bodyPr/>
          <a:lstStyle/>
          <a:p>
            <a:pPr algn="ctr"/>
            <a:r>
              <a:rPr lang="en-US" sz="1000" spc="300" dirty="0">
                <a:latin typeface="Arial Black" panose="020B0A04020102020204" pitchFamily="34" charset="0"/>
              </a:rPr>
              <a:t>STRUGLING</a:t>
            </a:r>
            <a:br>
              <a:rPr lang="en-US" sz="1800" spc="300" dirty="0">
                <a:latin typeface="Arial Black" panose="020B0A04020102020204" pitchFamily="34" charset="0"/>
              </a:rPr>
            </a:br>
            <a:r>
              <a:rPr lang="en-US" sz="1800" dirty="0">
                <a:latin typeface="Arial Black" panose="020B0A04020102020204" pitchFamily="34" charset="0"/>
              </a:rPr>
              <a:t>POINT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2AE901A-C4E6-DAEE-1A89-D2F5D19574CF}"/>
              </a:ext>
            </a:extLst>
          </p:cNvPr>
          <p:cNvSpPr/>
          <p:nvPr/>
        </p:nvSpPr>
        <p:spPr>
          <a:xfrm>
            <a:off x="36169" y="467833"/>
            <a:ext cx="1340020" cy="1155189"/>
          </a:xfrm>
          <a:prstGeom prst="hexagon">
            <a:avLst/>
          </a:prstGeom>
          <a:solidFill>
            <a:schemeClr val="bg2">
              <a:lumMod val="40000"/>
              <a:lumOff val="6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ACFBC9A-CD6A-F4BE-F4B3-4A918FF845A9}"/>
              </a:ext>
            </a:extLst>
          </p:cNvPr>
          <p:cNvSpPr/>
          <p:nvPr/>
        </p:nvSpPr>
        <p:spPr>
          <a:xfrm>
            <a:off x="1185339" y="1222658"/>
            <a:ext cx="1340020" cy="1155189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9E3CE8A-AD99-6536-801D-8FCAC5210EB8}"/>
              </a:ext>
            </a:extLst>
          </p:cNvPr>
          <p:cNvSpPr/>
          <p:nvPr/>
        </p:nvSpPr>
        <p:spPr>
          <a:xfrm>
            <a:off x="1185339" y="2596889"/>
            <a:ext cx="1340020" cy="1155189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C747282-43F9-788A-6EA8-C74004532228}"/>
              </a:ext>
            </a:extLst>
          </p:cNvPr>
          <p:cNvSpPr/>
          <p:nvPr/>
        </p:nvSpPr>
        <p:spPr>
          <a:xfrm>
            <a:off x="42339" y="3334780"/>
            <a:ext cx="1340020" cy="1155189"/>
          </a:xfrm>
          <a:prstGeom prst="hexagon">
            <a:avLst/>
          </a:prstGeom>
          <a:solidFill>
            <a:schemeClr val="bg2">
              <a:lumMod val="60000"/>
              <a:lumOff val="40000"/>
            </a:schemeClr>
          </a:solidFill>
          <a:ln w="1016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" name="Picture 19" descr="A group of people carrying up arrows&#10;&#10;Description automatically generated">
            <a:extLst>
              <a:ext uri="{FF2B5EF4-FFF2-40B4-BE49-F238E27FC236}">
                <a16:creationId xmlns:a16="http://schemas.microsoft.com/office/drawing/2014/main" id="{D296FE19-C67E-C5B0-1A5B-CD75A8C3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330091" y="1807234"/>
            <a:ext cx="764516" cy="764516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7C1B39BB-A8B7-8C6E-4FA7-227457C75DEF}"/>
              </a:ext>
            </a:extLst>
          </p:cNvPr>
          <p:cNvGrpSpPr/>
          <p:nvPr/>
        </p:nvGrpSpPr>
        <p:grpSpPr>
          <a:xfrm>
            <a:off x="4893203" y="1281059"/>
            <a:ext cx="2450873" cy="2581381"/>
            <a:chOff x="4679208" y="735307"/>
            <a:chExt cx="2902042" cy="30565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DD5179A-AD74-AFE0-26FA-E32EF0C984B0}"/>
                </a:ext>
              </a:extLst>
            </p:cNvPr>
            <p:cNvGrpSpPr/>
            <p:nvPr/>
          </p:nvGrpSpPr>
          <p:grpSpPr>
            <a:xfrm>
              <a:off x="4679208" y="735307"/>
              <a:ext cx="2902042" cy="3056575"/>
              <a:chOff x="3935413" y="1184796"/>
              <a:chExt cx="4322763" cy="4552950"/>
            </a:xfrm>
          </p:grpSpPr>
          <p:grpSp>
            <p:nvGrpSpPr>
              <p:cNvPr id="43" name="Group 4">
                <a:extLst>
                  <a:ext uri="{FF2B5EF4-FFF2-40B4-BE49-F238E27FC236}">
                    <a16:creationId xmlns:a16="http://schemas.microsoft.com/office/drawing/2014/main" id="{29AF02EE-7299-B760-CD3D-E081236581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35413" y="1184796"/>
                <a:ext cx="4322763" cy="4552950"/>
                <a:chOff x="2479" y="726"/>
                <a:chExt cx="2723" cy="2868"/>
              </a:xfrm>
            </p:grpSpPr>
            <p:sp>
              <p:nvSpPr>
                <p:cNvPr id="52" name="Freeform 5">
                  <a:extLst>
                    <a:ext uri="{FF2B5EF4-FFF2-40B4-BE49-F238E27FC236}">
                      <a16:creationId xmlns:a16="http://schemas.microsoft.com/office/drawing/2014/main" id="{01605AAF-29EA-4749-15A3-C40493E4A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9" y="1013"/>
                  <a:ext cx="1253" cy="1085"/>
                </a:xfrm>
                <a:custGeom>
                  <a:avLst/>
                  <a:gdLst>
                    <a:gd name="T0" fmla="*/ 5219 w 10439"/>
                    <a:gd name="T1" fmla="*/ 0 h 9041"/>
                    <a:gd name="T2" fmla="*/ 10439 w 10439"/>
                    <a:gd name="T3" fmla="*/ 9041 h 9041"/>
                    <a:gd name="T4" fmla="*/ 0 w 10439"/>
                    <a:gd name="T5" fmla="*/ 9041 h 9041"/>
                    <a:gd name="T6" fmla="*/ 5219 w 10439"/>
                    <a:gd name="T7" fmla="*/ 0 h 90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9041">
                      <a:moveTo>
                        <a:pt x="5219" y="0"/>
                      </a:moveTo>
                      <a:cubicBezTo>
                        <a:pt x="8449" y="1865"/>
                        <a:pt x="10439" y="5311"/>
                        <a:pt x="10439" y="9041"/>
                      </a:cubicBezTo>
                      <a:lnTo>
                        <a:pt x="0" y="9041"/>
                      </a:lnTo>
                      <a:lnTo>
                        <a:pt x="5219" y="0"/>
                      </a:lnTo>
                      <a:close/>
                    </a:path>
                  </a:pathLst>
                </a:custGeom>
                <a:solidFill>
                  <a:srgbClr val="3A5C8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6">
                  <a:extLst>
                    <a:ext uri="{FF2B5EF4-FFF2-40B4-BE49-F238E27FC236}">
                      <a16:creationId xmlns:a16="http://schemas.microsoft.com/office/drawing/2014/main" id="{EACB65EC-0435-A402-BE52-F77E43079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9" y="2223"/>
                  <a:ext cx="1253" cy="1085"/>
                </a:xfrm>
                <a:custGeom>
                  <a:avLst/>
                  <a:gdLst>
                    <a:gd name="T0" fmla="*/ 10439 w 10439"/>
                    <a:gd name="T1" fmla="*/ 0 h 9041"/>
                    <a:gd name="T2" fmla="*/ 5219 w 10439"/>
                    <a:gd name="T3" fmla="*/ 9041 h 9041"/>
                    <a:gd name="T4" fmla="*/ 0 w 10439"/>
                    <a:gd name="T5" fmla="*/ 0 h 9041"/>
                    <a:gd name="T6" fmla="*/ 10439 w 10439"/>
                    <a:gd name="T7" fmla="*/ 0 h 90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9041">
                      <a:moveTo>
                        <a:pt x="10439" y="0"/>
                      </a:moveTo>
                      <a:cubicBezTo>
                        <a:pt x="10439" y="3729"/>
                        <a:pt x="8449" y="7176"/>
                        <a:pt x="5219" y="9041"/>
                      </a:cubicBezTo>
                      <a:lnTo>
                        <a:pt x="0" y="0"/>
                      </a:lnTo>
                      <a:lnTo>
                        <a:pt x="10439" y="0"/>
                      </a:lnTo>
                      <a:close/>
                    </a:path>
                  </a:pathLst>
                </a:custGeom>
                <a:solidFill>
                  <a:srgbClr val="F79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D9E10CE4-1012-84F2-ECF3-AC1D60A89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2286"/>
                  <a:ext cx="1253" cy="1308"/>
                </a:xfrm>
                <a:custGeom>
                  <a:avLst/>
                  <a:gdLst>
                    <a:gd name="T0" fmla="*/ 10439 w 10439"/>
                    <a:gd name="T1" fmla="*/ 9041 h 10905"/>
                    <a:gd name="T2" fmla="*/ 0 w 10439"/>
                    <a:gd name="T3" fmla="*/ 9041 h 10905"/>
                    <a:gd name="T4" fmla="*/ 5219 w 10439"/>
                    <a:gd name="T5" fmla="*/ 0 h 10905"/>
                    <a:gd name="T6" fmla="*/ 10439 w 10439"/>
                    <a:gd name="T7" fmla="*/ 9041 h 109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10905">
                      <a:moveTo>
                        <a:pt x="10439" y="9041"/>
                      </a:moveTo>
                      <a:cubicBezTo>
                        <a:pt x="7209" y="10905"/>
                        <a:pt x="3230" y="10905"/>
                        <a:pt x="0" y="9041"/>
                      </a:cubicBezTo>
                      <a:lnTo>
                        <a:pt x="5219" y="0"/>
                      </a:lnTo>
                      <a:lnTo>
                        <a:pt x="10439" y="9041"/>
                      </a:lnTo>
                      <a:close/>
                    </a:path>
                  </a:pathLst>
                </a:custGeom>
                <a:solidFill>
                  <a:srgbClr val="4CC1E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893EF26A-AE27-C5C7-368A-6433453216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9" y="2223"/>
                  <a:ext cx="1253" cy="1085"/>
                </a:xfrm>
                <a:custGeom>
                  <a:avLst/>
                  <a:gdLst>
                    <a:gd name="T0" fmla="*/ 5220 w 10439"/>
                    <a:gd name="T1" fmla="*/ 9041 h 9041"/>
                    <a:gd name="T2" fmla="*/ 0 w 10439"/>
                    <a:gd name="T3" fmla="*/ 0 h 9041"/>
                    <a:gd name="T4" fmla="*/ 10439 w 10439"/>
                    <a:gd name="T5" fmla="*/ 0 h 9041"/>
                    <a:gd name="T6" fmla="*/ 5220 w 10439"/>
                    <a:gd name="T7" fmla="*/ 9041 h 90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9041">
                      <a:moveTo>
                        <a:pt x="5220" y="9041"/>
                      </a:moveTo>
                      <a:cubicBezTo>
                        <a:pt x="1990" y="7176"/>
                        <a:pt x="0" y="3729"/>
                        <a:pt x="0" y="0"/>
                      </a:cubicBezTo>
                      <a:lnTo>
                        <a:pt x="10439" y="0"/>
                      </a:lnTo>
                      <a:lnTo>
                        <a:pt x="5220" y="9041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9">
                  <a:extLst>
                    <a:ext uri="{FF2B5EF4-FFF2-40B4-BE49-F238E27FC236}">
                      <a16:creationId xmlns:a16="http://schemas.microsoft.com/office/drawing/2014/main" id="{AF380982-FB5F-1EDC-C1A8-53D8E044B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9" y="1013"/>
                  <a:ext cx="1253" cy="1085"/>
                </a:xfrm>
                <a:custGeom>
                  <a:avLst/>
                  <a:gdLst>
                    <a:gd name="T0" fmla="*/ 0 w 10439"/>
                    <a:gd name="T1" fmla="*/ 9041 h 9041"/>
                    <a:gd name="T2" fmla="*/ 5220 w 10439"/>
                    <a:gd name="T3" fmla="*/ 0 h 9041"/>
                    <a:gd name="T4" fmla="*/ 10439 w 10439"/>
                    <a:gd name="T5" fmla="*/ 9041 h 9041"/>
                    <a:gd name="T6" fmla="*/ 0 w 10439"/>
                    <a:gd name="T7" fmla="*/ 9041 h 90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9041">
                      <a:moveTo>
                        <a:pt x="0" y="9041"/>
                      </a:moveTo>
                      <a:cubicBezTo>
                        <a:pt x="0" y="5311"/>
                        <a:pt x="1990" y="1865"/>
                        <a:pt x="5220" y="0"/>
                      </a:cubicBezTo>
                      <a:lnTo>
                        <a:pt x="10439" y="9041"/>
                      </a:lnTo>
                      <a:lnTo>
                        <a:pt x="0" y="9041"/>
                      </a:lnTo>
                      <a:close/>
                    </a:path>
                  </a:pathLst>
                </a:custGeom>
                <a:solidFill>
                  <a:srgbClr val="C1301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0">
                  <a:extLst>
                    <a:ext uri="{FF2B5EF4-FFF2-40B4-BE49-F238E27FC236}">
                      <a16:creationId xmlns:a16="http://schemas.microsoft.com/office/drawing/2014/main" id="{80EA39A1-2396-EA7F-6231-9022581FC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14" y="726"/>
                  <a:ext cx="1253" cy="1309"/>
                </a:xfrm>
                <a:custGeom>
                  <a:avLst/>
                  <a:gdLst>
                    <a:gd name="T0" fmla="*/ 0 w 10439"/>
                    <a:gd name="T1" fmla="*/ 1865 h 10906"/>
                    <a:gd name="T2" fmla="*/ 10439 w 10439"/>
                    <a:gd name="T3" fmla="*/ 1865 h 10906"/>
                    <a:gd name="T4" fmla="*/ 5219 w 10439"/>
                    <a:gd name="T5" fmla="*/ 10906 h 10906"/>
                    <a:gd name="T6" fmla="*/ 0 w 10439"/>
                    <a:gd name="T7" fmla="*/ 1865 h 10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439" h="10906">
                      <a:moveTo>
                        <a:pt x="0" y="1865"/>
                      </a:moveTo>
                      <a:cubicBezTo>
                        <a:pt x="3230" y="0"/>
                        <a:pt x="7209" y="0"/>
                        <a:pt x="10439" y="1865"/>
                      </a:cubicBezTo>
                      <a:lnTo>
                        <a:pt x="5219" y="10906"/>
                      </a:lnTo>
                      <a:lnTo>
                        <a:pt x="0" y="1865"/>
                      </a:lnTo>
                      <a:close/>
                    </a:path>
                  </a:pathLst>
                </a:custGeom>
                <a:solidFill>
                  <a:srgbClr val="A2B969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D7B3899-2BEB-E471-E34C-4F0D300CF7C8}"/>
                  </a:ext>
                </a:extLst>
              </p:cNvPr>
              <p:cNvSpPr/>
              <p:nvPr/>
            </p:nvSpPr>
            <p:spPr>
              <a:xfrm>
                <a:off x="4169325" y="1606683"/>
                <a:ext cx="3853350" cy="3709176"/>
              </a:xfrm>
              <a:custGeom>
                <a:avLst/>
                <a:gdLst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735740 w 3853350"/>
                  <a:gd name="connsiteY2" fmla="*/ 253201 h 3709176"/>
                  <a:gd name="connsiteX3" fmla="*/ 2905403 w 3853350"/>
                  <a:gd name="connsiteY3" fmla="*/ 333231 h 3709176"/>
                  <a:gd name="connsiteX4" fmla="*/ 2964225 w 3853350"/>
                  <a:gd name="connsiteY4" fmla="*/ 231480 h 3709176"/>
                  <a:gd name="connsiteX5" fmla="*/ 3270174 w 3853350"/>
                  <a:gd name="connsiteY5" fmla="*/ 473950 h 3709176"/>
                  <a:gd name="connsiteX6" fmla="*/ 3023274 w 3853350"/>
                  <a:gd name="connsiteY6" fmla="*/ 895697 h 3709176"/>
                  <a:gd name="connsiteX7" fmla="*/ 2887872 w 3853350"/>
                  <a:gd name="connsiteY7" fmla="*/ 1129410 h 3709176"/>
                  <a:gd name="connsiteX8" fmla="*/ 3038616 w 3853350"/>
                  <a:gd name="connsiteY8" fmla="*/ 1393689 h 3709176"/>
                  <a:gd name="connsiteX9" fmla="*/ 3309421 w 3853350"/>
                  <a:gd name="connsiteY9" fmla="*/ 1395921 h 3709176"/>
                  <a:gd name="connsiteX10" fmla="*/ 3798761 w 3853350"/>
                  <a:gd name="connsiteY10" fmla="*/ 1397982 h 3709176"/>
                  <a:gd name="connsiteX11" fmla="*/ 3851209 w 3853350"/>
                  <a:gd name="connsiteY11" fmla="*/ 1762889 h 3709176"/>
                  <a:gd name="connsiteX12" fmla="*/ 3676073 w 3853350"/>
                  <a:gd name="connsiteY12" fmla="*/ 1762889 h 3709176"/>
                  <a:gd name="connsiteX13" fmla="*/ 3697374 w 3853350"/>
                  <a:gd name="connsiteY13" fmla="*/ 1948520 h 3709176"/>
                  <a:gd name="connsiteX14" fmla="*/ 3853350 w 3853350"/>
                  <a:gd name="connsiteY14" fmla="*/ 1948520 h 3709176"/>
                  <a:gd name="connsiteX15" fmla="*/ 3814103 w 3853350"/>
                  <a:gd name="connsiteY15" fmla="*/ 2258648 h 3709176"/>
                  <a:gd name="connsiteX16" fmla="*/ 3324763 w 3853350"/>
                  <a:gd name="connsiteY16" fmla="*/ 2273931 h 3709176"/>
                  <a:gd name="connsiteX17" fmla="*/ 3053780 w 3853350"/>
                  <a:gd name="connsiteY17" fmla="*/ 2282689 h 3709176"/>
                  <a:gd name="connsiteX18" fmla="*/ 2909636 w 3853350"/>
                  <a:gd name="connsiteY18" fmla="*/ 2551432 h 3709176"/>
                  <a:gd name="connsiteX19" fmla="*/ 3051639 w 3853350"/>
                  <a:gd name="connsiteY19" fmla="*/ 2780852 h 3709176"/>
                  <a:gd name="connsiteX20" fmla="*/ 3309421 w 3853350"/>
                  <a:gd name="connsiteY20" fmla="*/ 3195902 h 3709176"/>
                  <a:gd name="connsiteX21" fmla="*/ 2964225 w 3853350"/>
                  <a:gd name="connsiteY21" fmla="*/ 3477696 h 3709176"/>
                  <a:gd name="connsiteX22" fmla="*/ 2891657 w 3853350"/>
                  <a:gd name="connsiteY22" fmla="*/ 3352168 h 3709176"/>
                  <a:gd name="connsiteX23" fmla="*/ 2741035 w 3853350"/>
                  <a:gd name="connsiteY23" fmla="*/ 3465134 h 3709176"/>
                  <a:gd name="connsiteX24" fmla="*/ 2802599 w 3853350"/>
                  <a:gd name="connsiteY24" fmla="*/ 3571628 h 3709176"/>
                  <a:gd name="connsiteX25" fmla="*/ 2453121 w 3853350"/>
                  <a:gd name="connsiteY25" fmla="*/ 3709176 h 3709176"/>
                  <a:gd name="connsiteX26" fmla="*/ 2208541 w 3853350"/>
                  <a:gd name="connsiteY26" fmla="*/ 3283136 h 3709176"/>
                  <a:gd name="connsiteX27" fmla="*/ 2072960 w 3853350"/>
                  <a:gd name="connsiteY27" fmla="*/ 3049424 h 3709176"/>
                  <a:gd name="connsiteX28" fmla="*/ 1767189 w 3853350"/>
                  <a:gd name="connsiteY28" fmla="*/ 3049424 h 3709176"/>
                  <a:gd name="connsiteX29" fmla="*/ 1631787 w 3853350"/>
                  <a:gd name="connsiteY29" fmla="*/ 3283136 h 3709176"/>
                  <a:gd name="connsiteX30" fmla="*/ 1389347 w 3853350"/>
                  <a:gd name="connsiteY30" fmla="*/ 3704883 h 3709176"/>
                  <a:gd name="connsiteX31" fmla="*/ 1039870 w 3853350"/>
                  <a:gd name="connsiteY31" fmla="*/ 3564930 h 3709176"/>
                  <a:gd name="connsiteX32" fmla="*/ 1118414 w 3853350"/>
                  <a:gd name="connsiteY32" fmla="*/ 3428552 h 3709176"/>
                  <a:gd name="connsiteX33" fmla="*/ 943448 w 3853350"/>
                  <a:gd name="connsiteY33" fmla="*/ 3357952 h 3709176"/>
                  <a:gd name="connsiteX34" fmla="*/ 878065 w 3853350"/>
                  <a:gd name="connsiteY34" fmla="*/ 3470999 h 3709176"/>
                  <a:gd name="connsiteX35" fmla="*/ 583176 w 3853350"/>
                  <a:gd name="connsiteY35" fmla="*/ 3235226 h 3709176"/>
                  <a:gd name="connsiteX36" fmla="*/ 830076 w 3853350"/>
                  <a:gd name="connsiteY36" fmla="*/ 2813479 h 3709176"/>
                  <a:gd name="connsiteX37" fmla="*/ 965478 w 3853350"/>
                  <a:gd name="connsiteY37" fmla="*/ 2579766 h 3709176"/>
                  <a:gd name="connsiteX38" fmla="*/ 814734 w 3853350"/>
                  <a:gd name="connsiteY38" fmla="*/ 2315488 h 3709176"/>
                  <a:gd name="connsiteX39" fmla="*/ 543929 w 3853350"/>
                  <a:gd name="connsiteY39" fmla="*/ 2313255 h 3709176"/>
                  <a:gd name="connsiteX40" fmla="*/ 54589 w 3853350"/>
                  <a:gd name="connsiteY40" fmla="*/ 2311195 h 3709176"/>
                  <a:gd name="connsiteX41" fmla="*/ 2141 w 3853350"/>
                  <a:gd name="connsiteY41" fmla="*/ 1946287 h 3709176"/>
                  <a:gd name="connsiteX42" fmla="*/ 131855 w 3853350"/>
                  <a:gd name="connsiteY42" fmla="*/ 1946287 h 3709176"/>
                  <a:gd name="connsiteX43" fmla="*/ 134711 w 3853350"/>
                  <a:gd name="connsiteY43" fmla="*/ 1760657 h 3709176"/>
                  <a:gd name="connsiteX44" fmla="*/ 0 w 3853350"/>
                  <a:gd name="connsiteY44" fmla="*/ 1760657 h 3709176"/>
                  <a:gd name="connsiteX45" fmla="*/ 39247 w 3853350"/>
                  <a:gd name="connsiteY45" fmla="*/ 1450528 h 3709176"/>
                  <a:gd name="connsiteX46" fmla="*/ 528587 w 3853350"/>
                  <a:gd name="connsiteY46" fmla="*/ 1435245 h 3709176"/>
                  <a:gd name="connsiteX47" fmla="*/ 799570 w 3853350"/>
                  <a:gd name="connsiteY47" fmla="*/ 1426487 h 3709176"/>
                  <a:gd name="connsiteX48" fmla="*/ 943714 w 3853350"/>
                  <a:gd name="connsiteY48" fmla="*/ 1157744 h 3709176"/>
                  <a:gd name="connsiteX49" fmla="*/ 801711 w 3853350"/>
                  <a:gd name="connsiteY49" fmla="*/ 928324 h 3709176"/>
                  <a:gd name="connsiteX50" fmla="*/ 543929 w 3853350"/>
                  <a:gd name="connsiteY50" fmla="*/ 513275 h 3709176"/>
                  <a:gd name="connsiteX51" fmla="*/ 878065 w 3853350"/>
                  <a:gd name="connsiteY51" fmla="*/ 238177 h 3709176"/>
                  <a:gd name="connsiteX52" fmla="*/ 962312 w 3853350"/>
                  <a:gd name="connsiteY52" fmla="*/ 383840 h 3709176"/>
                  <a:gd name="connsiteX53" fmla="*/ 1119944 w 3853350"/>
                  <a:gd name="connsiteY53" fmla="*/ 283282 h 3709176"/>
                  <a:gd name="connsiteX54" fmla="*/ 1039870 w 3853350"/>
                  <a:gd name="connsiteY54" fmla="*/ 144246 h 3709176"/>
                  <a:gd name="connsiteX55" fmla="*/ 1389347 w 3853350"/>
                  <a:gd name="connsiteY55" fmla="*/ 4293 h 3709176"/>
                  <a:gd name="connsiteX56" fmla="*/ 1631787 w 3853350"/>
                  <a:gd name="connsiteY56" fmla="*/ 426040 h 3709176"/>
                  <a:gd name="connsiteX57" fmla="*/ 1767189 w 3853350"/>
                  <a:gd name="connsiteY57" fmla="*/ 659753 h 3709176"/>
                  <a:gd name="connsiteX58" fmla="*/ 2072960 w 3853350"/>
                  <a:gd name="connsiteY58" fmla="*/ 659753 h 3709176"/>
                  <a:gd name="connsiteX59" fmla="*/ 2208541 w 3853350"/>
                  <a:gd name="connsiteY59" fmla="*/ 42604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735740 w 3853350"/>
                  <a:gd name="connsiteY2" fmla="*/ 253201 h 3709176"/>
                  <a:gd name="connsiteX3" fmla="*/ 2905403 w 3853350"/>
                  <a:gd name="connsiteY3" fmla="*/ 333231 h 3709176"/>
                  <a:gd name="connsiteX4" fmla="*/ 2964225 w 3853350"/>
                  <a:gd name="connsiteY4" fmla="*/ 231480 h 3709176"/>
                  <a:gd name="connsiteX5" fmla="*/ 3270174 w 3853350"/>
                  <a:gd name="connsiteY5" fmla="*/ 473950 h 3709176"/>
                  <a:gd name="connsiteX6" fmla="*/ 3023274 w 3853350"/>
                  <a:gd name="connsiteY6" fmla="*/ 895697 h 3709176"/>
                  <a:gd name="connsiteX7" fmla="*/ 2887872 w 3853350"/>
                  <a:gd name="connsiteY7" fmla="*/ 1129410 h 3709176"/>
                  <a:gd name="connsiteX8" fmla="*/ 3038616 w 3853350"/>
                  <a:gd name="connsiteY8" fmla="*/ 1393689 h 3709176"/>
                  <a:gd name="connsiteX9" fmla="*/ 3309421 w 3853350"/>
                  <a:gd name="connsiteY9" fmla="*/ 1395921 h 3709176"/>
                  <a:gd name="connsiteX10" fmla="*/ 3798761 w 3853350"/>
                  <a:gd name="connsiteY10" fmla="*/ 1397982 h 3709176"/>
                  <a:gd name="connsiteX11" fmla="*/ 3851209 w 3853350"/>
                  <a:gd name="connsiteY11" fmla="*/ 1762889 h 3709176"/>
                  <a:gd name="connsiteX12" fmla="*/ 3676073 w 3853350"/>
                  <a:gd name="connsiteY12" fmla="*/ 1762889 h 3709176"/>
                  <a:gd name="connsiteX13" fmla="*/ 3697374 w 3853350"/>
                  <a:gd name="connsiteY13" fmla="*/ 1948520 h 3709176"/>
                  <a:gd name="connsiteX14" fmla="*/ 3853350 w 3853350"/>
                  <a:gd name="connsiteY14" fmla="*/ 1948520 h 3709176"/>
                  <a:gd name="connsiteX15" fmla="*/ 3814103 w 3853350"/>
                  <a:gd name="connsiteY15" fmla="*/ 2258648 h 3709176"/>
                  <a:gd name="connsiteX16" fmla="*/ 3324763 w 3853350"/>
                  <a:gd name="connsiteY16" fmla="*/ 2273931 h 3709176"/>
                  <a:gd name="connsiteX17" fmla="*/ 3053780 w 3853350"/>
                  <a:gd name="connsiteY17" fmla="*/ 2282689 h 3709176"/>
                  <a:gd name="connsiteX18" fmla="*/ 2909636 w 3853350"/>
                  <a:gd name="connsiteY18" fmla="*/ 2551432 h 3709176"/>
                  <a:gd name="connsiteX19" fmla="*/ 3051639 w 3853350"/>
                  <a:gd name="connsiteY19" fmla="*/ 2780852 h 3709176"/>
                  <a:gd name="connsiteX20" fmla="*/ 3309421 w 3853350"/>
                  <a:gd name="connsiteY20" fmla="*/ 3195902 h 3709176"/>
                  <a:gd name="connsiteX21" fmla="*/ 2964225 w 3853350"/>
                  <a:gd name="connsiteY21" fmla="*/ 3477696 h 3709176"/>
                  <a:gd name="connsiteX22" fmla="*/ 2891657 w 3853350"/>
                  <a:gd name="connsiteY22" fmla="*/ 3352168 h 3709176"/>
                  <a:gd name="connsiteX23" fmla="*/ 2741035 w 3853350"/>
                  <a:gd name="connsiteY23" fmla="*/ 3465134 h 3709176"/>
                  <a:gd name="connsiteX24" fmla="*/ 2802599 w 3853350"/>
                  <a:gd name="connsiteY24" fmla="*/ 3571628 h 3709176"/>
                  <a:gd name="connsiteX25" fmla="*/ 2453121 w 3853350"/>
                  <a:gd name="connsiteY25" fmla="*/ 3709176 h 3709176"/>
                  <a:gd name="connsiteX26" fmla="*/ 2208541 w 3853350"/>
                  <a:gd name="connsiteY26" fmla="*/ 3283136 h 3709176"/>
                  <a:gd name="connsiteX27" fmla="*/ 2072960 w 3853350"/>
                  <a:gd name="connsiteY27" fmla="*/ 3049424 h 3709176"/>
                  <a:gd name="connsiteX28" fmla="*/ 1767189 w 3853350"/>
                  <a:gd name="connsiteY28" fmla="*/ 3049424 h 3709176"/>
                  <a:gd name="connsiteX29" fmla="*/ 1631787 w 3853350"/>
                  <a:gd name="connsiteY29" fmla="*/ 3283136 h 3709176"/>
                  <a:gd name="connsiteX30" fmla="*/ 1389347 w 3853350"/>
                  <a:gd name="connsiteY30" fmla="*/ 3704883 h 3709176"/>
                  <a:gd name="connsiteX31" fmla="*/ 1039870 w 3853350"/>
                  <a:gd name="connsiteY31" fmla="*/ 3564930 h 3709176"/>
                  <a:gd name="connsiteX32" fmla="*/ 1118414 w 3853350"/>
                  <a:gd name="connsiteY32" fmla="*/ 3428552 h 3709176"/>
                  <a:gd name="connsiteX33" fmla="*/ 943448 w 3853350"/>
                  <a:gd name="connsiteY33" fmla="*/ 3357952 h 3709176"/>
                  <a:gd name="connsiteX34" fmla="*/ 878065 w 3853350"/>
                  <a:gd name="connsiteY34" fmla="*/ 3470999 h 3709176"/>
                  <a:gd name="connsiteX35" fmla="*/ 583176 w 3853350"/>
                  <a:gd name="connsiteY35" fmla="*/ 3235226 h 3709176"/>
                  <a:gd name="connsiteX36" fmla="*/ 830076 w 3853350"/>
                  <a:gd name="connsiteY36" fmla="*/ 2813479 h 3709176"/>
                  <a:gd name="connsiteX37" fmla="*/ 965478 w 3853350"/>
                  <a:gd name="connsiteY37" fmla="*/ 2579766 h 3709176"/>
                  <a:gd name="connsiteX38" fmla="*/ 814734 w 3853350"/>
                  <a:gd name="connsiteY38" fmla="*/ 2315488 h 3709176"/>
                  <a:gd name="connsiteX39" fmla="*/ 543929 w 3853350"/>
                  <a:gd name="connsiteY39" fmla="*/ 2313255 h 3709176"/>
                  <a:gd name="connsiteX40" fmla="*/ 54589 w 3853350"/>
                  <a:gd name="connsiteY40" fmla="*/ 2311195 h 3709176"/>
                  <a:gd name="connsiteX41" fmla="*/ 2141 w 3853350"/>
                  <a:gd name="connsiteY41" fmla="*/ 1946287 h 3709176"/>
                  <a:gd name="connsiteX42" fmla="*/ 131855 w 3853350"/>
                  <a:gd name="connsiteY42" fmla="*/ 1946287 h 3709176"/>
                  <a:gd name="connsiteX43" fmla="*/ 134711 w 3853350"/>
                  <a:gd name="connsiteY43" fmla="*/ 1760657 h 3709176"/>
                  <a:gd name="connsiteX44" fmla="*/ 0 w 3853350"/>
                  <a:gd name="connsiteY44" fmla="*/ 1760657 h 3709176"/>
                  <a:gd name="connsiteX45" fmla="*/ 39247 w 3853350"/>
                  <a:gd name="connsiteY45" fmla="*/ 1450528 h 3709176"/>
                  <a:gd name="connsiteX46" fmla="*/ 528587 w 3853350"/>
                  <a:gd name="connsiteY46" fmla="*/ 1435245 h 3709176"/>
                  <a:gd name="connsiteX47" fmla="*/ 799570 w 3853350"/>
                  <a:gd name="connsiteY47" fmla="*/ 1426487 h 3709176"/>
                  <a:gd name="connsiteX48" fmla="*/ 943714 w 3853350"/>
                  <a:gd name="connsiteY48" fmla="*/ 1157744 h 3709176"/>
                  <a:gd name="connsiteX49" fmla="*/ 801711 w 3853350"/>
                  <a:gd name="connsiteY49" fmla="*/ 928324 h 3709176"/>
                  <a:gd name="connsiteX50" fmla="*/ 543929 w 3853350"/>
                  <a:gd name="connsiteY50" fmla="*/ 513275 h 3709176"/>
                  <a:gd name="connsiteX51" fmla="*/ 878065 w 3853350"/>
                  <a:gd name="connsiteY51" fmla="*/ 238177 h 3709176"/>
                  <a:gd name="connsiteX52" fmla="*/ 962312 w 3853350"/>
                  <a:gd name="connsiteY52" fmla="*/ 383840 h 3709176"/>
                  <a:gd name="connsiteX53" fmla="*/ 1039870 w 3853350"/>
                  <a:gd name="connsiteY53" fmla="*/ 144246 h 3709176"/>
                  <a:gd name="connsiteX54" fmla="*/ 1389347 w 3853350"/>
                  <a:gd name="connsiteY54" fmla="*/ 4293 h 3709176"/>
                  <a:gd name="connsiteX55" fmla="*/ 1631787 w 3853350"/>
                  <a:gd name="connsiteY55" fmla="*/ 426040 h 3709176"/>
                  <a:gd name="connsiteX56" fmla="*/ 1767189 w 3853350"/>
                  <a:gd name="connsiteY56" fmla="*/ 659753 h 3709176"/>
                  <a:gd name="connsiteX57" fmla="*/ 2072960 w 3853350"/>
                  <a:gd name="connsiteY57" fmla="*/ 659753 h 3709176"/>
                  <a:gd name="connsiteX58" fmla="*/ 2208541 w 3853350"/>
                  <a:gd name="connsiteY58" fmla="*/ 426040 h 3709176"/>
                  <a:gd name="connsiteX59" fmla="*/ 2453121 w 3853350"/>
                  <a:gd name="connsiteY59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735740 w 3853350"/>
                  <a:gd name="connsiteY2" fmla="*/ 253201 h 3709176"/>
                  <a:gd name="connsiteX3" fmla="*/ 2905403 w 3853350"/>
                  <a:gd name="connsiteY3" fmla="*/ 333231 h 3709176"/>
                  <a:gd name="connsiteX4" fmla="*/ 2964225 w 3853350"/>
                  <a:gd name="connsiteY4" fmla="*/ 231480 h 3709176"/>
                  <a:gd name="connsiteX5" fmla="*/ 3270174 w 3853350"/>
                  <a:gd name="connsiteY5" fmla="*/ 473950 h 3709176"/>
                  <a:gd name="connsiteX6" fmla="*/ 3023274 w 3853350"/>
                  <a:gd name="connsiteY6" fmla="*/ 895697 h 3709176"/>
                  <a:gd name="connsiteX7" fmla="*/ 2887872 w 3853350"/>
                  <a:gd name="connsiteY7" fmla="*/ 1129410 h 3709176"/>
                  <a:gd name="connsiteX8" fmla="*/ 3038616 w 3853350"/>
                  <a:gd name="connsiteY8" fmla="*/ 1393689 h 3709176"/>
                  <a:gd name="connsiteX9" fmla="*/ 3309421 w 3853350"/>
                  <a:gd name="connsiteY9" fmla="*/ 1395921 h 3709176"/>
                  <a:gd name="connsiteX10" fmla="*/ 3798761 w 3853350"/>
                  <a:gd name="connsiteY10" fmla="*/ 1397982 h 3709176"/>
                  <a:gd name="connsiteX11" fmla="*/ 3851209 w 3853350"/>
                  <a:gd name="connsiteY11" fmla="*/ 1762889 h 3709176"/>
                  <a:gd name="connsiteX12" fmla="*/ 3676073 w 3853350"/>
                  <a:gd name="connsiteY12" fmla="*/ 1762889 h 3709176"/>
                  <a:gd name="connsiteX13" fmla="*/ 3697374 w 3853350"/>
                  <a:gd name="connsiteY13" fmla="*/ 1948520 h 3709176"/>
                  <a:gd name="connsiteX14" fmla="*/ 3853350 w 3853350"/>
                  <a:gd name="connsiteY14" fmla="*/ 1948520 h 3709176"/>
                  <a:gd name="connsiteX15" fmla="*/ 3814103 w 3853350"/>
                  <a:gd name="connsiteY15" fmla="*/ 2258648 h 3709176"/>
                  <a:gd name="connsiteX16" fmla="*/ 3324763 w 3853350"/>
                  <a:gd name="connsiteY16" fmla="*/ 2273931 h 3709176"/>
                  <a:gd name="connsiteX17" fmla="*/ 3053780 w 3853350"/>
                  <a:gd name="connsiteY17" fmla="*/ 2282689 h 3709176"/>
                  <a:gd name="connsiteX18" fmla="*/ 2909636 w 3853350"/>
                  <a:gd name="connsiteY18" fmla="*/ 2551432 h 3709176"/>
                  <a:gd name="connsiteX19" fmla="*/ 3051639 w 3853350"/>
                  <a:gd name="connsiteY19" fmla="*/ 2780852 h 3709176"/>
                  <a:gd name="connsiteX20" fmla="*/ 3309421 w 3853350"/>
                  <a:gd name="connsiteY20" fmla="*/ 3195902 h 3709176"/>
                  <a:gd name="connsiteX21" fmla="*/ 2964225 w 3853350"/>
                  <a:gd name="connsiteY21" fmla="*/ 3477696 h 3709176"/>
                  <a:gd name="connsiteX22" fmla="*/ 2891657 w 3853350"/>
                  <a:gd name="connsiteY22" fmla="*/ 3352168 h 3709176"/>
                  <a:gd name="connsiteX23" fmla="*/ 2741035 w 3853350"/>
                  <a:gd name="connsiteY23" fmla="*/ 3465134 h 3709176"/>
                  <a:gd name="connsiteX24" fmla="*/ 2802599 w 3853350"/>
                  <a:gd name="connsiteY24" fmla="*/ 3571628 h 3709176"/>
                  <a:gd name="connsiteX25" fmla="*/ 2453121 w 3853350"/>
                  <a:gd name="connsiteY25" fmla="*/ 3709176 h 3709176"/>
                  <a:gd name="connsiteX26" fmla="*/ 2208541 w 3853350"/>
                  <a:gd name="connsiteY26" fmla="*/ 3283136 h 3709176"/>
                  <a:gd name="connsiteX27" fmla="*/ 2072960 w 3853350"/>
                  <a:gd name="connsiteY27" fmla="*/ 3049424 h 3709176"/>
                  <a:gd name="connsiteX28" fmla="*/ 1767189 w 3853350"/>
                  <a:gd name="connsiteY28" fmla="*/ 3049424 h 3709176"/>
                  <a:gd name="connsiteX29" fmla="*/ 1631787 w 3853350"/>
                  <a:gd name="connsiteY29" fmla="*/ 3283136 h 3709176"/>
                  <a:gd name="connsiteX30" fmla="*/ 1389347 w 3853350"/>
                  <a:gd name="connsiteY30" fmla="*/ 3704883 h 3709176"/>
                  <a:gd name="connsiteX31" fmla="*/ 1039870 w 3853350"/>
                  <a:gd name="connsiteY31" fmla="*/ 3564930 h 3709176"/>
                  <a:gd name="connsiteX32" fmla="*/ 1118414 w 3853350"/>
                  <a:gd name="connsiteY32" fmla="*/ 3428552 h 3709176"/>
                  <a:gd name="connsiteX33" fmla="*/ 943448 w 3853350"/>
                  <a:gd name="connsiteY33" fmla="*/ 3357952 h 3709176"/>
                  <a:gd name="connsiteX34" fmla="*/ 878065 w 3853350"/>
                  <a:gd name="connsiteY34" fmla="*/ 3470999 h 3709176"/>
                  <a:gd name="connsiteX35" fmla="*/ 583176 w 3853350"/>
                  <a:gd name="connsiteY35" fmla="*/ 3235226 h 3709176"/>
                  <a:gd name="connsiteX36" fmla="*/ 830076 w 3853350"/>
                  <a:gd name="connsiteY36" fmla="*/ 2813479 h 3709176"/>
                  <a:gd name="connsiteX37" fmla="*/ 965478 w 3853350"/>
                  <a:gd name="connsiteY37" fmla="*/ 2579766 h 3709176"/>
                  <a:gd name="connsiteX38" fmla="*/ 814734 w 3853350"/>
                  <a:gd name="connsiteY38" fmla="*/ 2315488 h 3709176"/>
                  <a:gd name="connsiteX39" fmla="*/ 543929 w 3853350"/>
                  <a:gd name="connsiteY39" fmla="*/ 2313255 h 3709176"/>
                  <a:gd name="connsiteX40" fmla="*/ 54589 w 3853350"/>
                  <a:gd name="connsiteY40" fmla="*/ 2311195 h 3709176"/>
                  <a:gd name="connsiteX41" fmla="*/ 2141 w 3853350"/>
                  <a:gd name="connsiteY41" fmla="*/ 1946287 h 3709176"/>
                  <a:gd name="connsiteX42" fmla="*/ 131855 w 3853350"/>
                  <a:gd name="connsiteY42" fmla="*/ 1946287 h 3709176"/>
                  <a:gd name="connsiteX43" fmla="*/ 134711 w 3853350"/>
                  <a:gd name="connsiteY43" fmla="*/ 1760657 h 3709176"/>
                  <a:gd name="connsiteX44" fmla="*/ 0 w 3853350"/>
                  <a:gd name="connsiteY44" fmla="*/ 1760657 h 3709176"/>
                  <a:gd name="connsiteX45" fmla="*/ 39247 w 3853350"/>
                  <a:gd name="connsiteY45" fmla="*/ 1450528 h 3709176"/>
                  <a:gd name="connsiteX46" fmla="*/ 528587 w 3853350"/>
                  <a:gd name="connsiteY46" fmla="*/ 1435245 h 3709176"/>
                  <a:gd name="connsiteX47" fmla="*/ 799570 w 3853350"/>
                  <a:gd name="connsiteY47" fmla="*/ 1426487 h 3709176"/>
                  <a:gd name="connsiteX48" fmla="*/ 943714 w 3853350"/>
                  <a:gd name="connsiteY48" fmla="*/ 1157744 h 3709176"/>
                  <a:gd name="connsiteX49" fmla="*/ 801711 w 3853350"/>
                  <a:gd name="connsiteY49" fmla="*/ 928324 h 3709176"/>
                  <a:gd name="connsiteX50" fmla="*/ 543929 w 3853350"/>
                  <a:gd name="connsiteY50" fmla="*/ 513275 h 3709176"/>
                  <a:gd name="connsiteX51" fmla="*/ 878065 w 3853350"/>
                  <a:gd name="connsiteY51" fmla="*/ 238177 h 3709176"/>
                  <a:gd name="connsiteX52" fmla="*/ 1039870 w 3853350"/>
                  <a:gd name="connsiteY52" fmla="*/ 144246 h 3709176"/>
                  <a:gd name="connsiteX53" fmla="*/ 1389347 w 3853350"/>
                  <a:gd name="connsiteY53" fmla="*/ 4293 h 3709176"/>
                  <a:gd name="connsiteX54" fmla="*/ 1631787 w 3853350"/>
                  <a:gd name="connsiteY54" fmla="*/ 426040 h 3709176"/>
                  <a:gd name="connsiteX55" fmla="*/ 1767189 w 3853350"/>
                  <a:gd name="connsiteY55" fmla="*/ 659753 h 3709176"/>
                  <a:gd name="connsiteX56" fmla="*/ 2072960 w 3853350"/>
                  <a:gd name="connsiteY56" fmla="*/ 659753 h 3709176"/>
                  <a:gd name="connsiteX57" fmla="*/ 2208541 w 3853350"/>
                  <a:gd name="connsiteY57" fmla="*/ 426040 h 3709176"/>
                  <a:gd name="connsiteX58" fmla="*/ 2453121 w 3853350"/>
                  <a:gd name="connsiteY58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05403 w 3853350"/>
                  <a:gd name="connsiteY2" fmla="*/ 333231 h 3709176"/>
                  <a:gd name="connsiteX3" fmla="*/ 2964225 w 3853350"/>
                  <a:gd name="connsiteY3" fmla="*/ 231480 h 3709176"/>
                  <a:gd name="connsiteX4" fmla="*/ 3270174 w 3853350"/>
                  <a:gd name="connsiteY4" fmla="*/ 473950 h 3709176"/>
                  <a:gd name="connsiteX5" fmla="*/ 3023274 w 3853350"/>
                  <a:gd name="connsiteY5" fmla="*/ 895697 h 3709176"/>
                  <a:gd name="connsiteX6" fmla="*/ 2887872 w 3853350"/>
                  <a:gd name="connsiteY6" fmla="*/ 1129410 h 3709176"/>
                  <a:gd name="connsiteX7" fmla="*/ 3038616 w 3853350"/>
                  <a:gd name="connsiteY7" fmla="*/ 1393689 h 3709176"/>
                  <a:gd name="connsiteX8" fmla="*/ 3309421 w 3853350"/>
                  <a:gd name="connsiteY8" fmla="*/ 1395921 h 3709176"/>
                  <a:gd name="connsiteX9" fmla="*/ 3798761 w 3853350"/>
                  <a:gd name="connsiteY9" fmla="*/ 1397982 h 3709176"/>
                  <a:gd name="connsiteX10" fmla="*/ 3851209 w 3853350"/>
                  <a:gd name="connsiteY10" fmla="*/ 1762889 h 3709176"/>
                  <a:gd name="connsiteX11" fmla="*/ 3676073 w 3853350"/>
                  <a:gd name="connsiteY11" fmla="*/ 1762889 h 3709176"/>
                  <a:gd name="connsiteX12" fmla="*/ 3697374 w 3853350"/>
                  <a:gd name="connsiteY12" fmla="*/ 1948520 h 3709176"/>
                  <a:gd name="connsiteX13" fmla="*/ 3853350 w 3853350"/>
                  <a:gd name="connsiteY13" fmla="*/ 1948520 h 3709176"/>
                  <a:gd name="connsiteX14" fmla="*/ 3814103 w 3853350"/>
                  <a:gd name="connsiteY14" fmla="*/ 2258648 h 3709176"/>
                  <a:gd name="connsiteX15" fmla="*/ 3324763 w 3853350"/>
                  <a:gd name="connsiteY15" fmla="*/ 2273931 h 3709176"/>
                  <a:gd name="connsiteX16" fmla="*/ 3053780 w 3853350"/>
                  <a:gd name="connsiteY16" fmla="*/ 2282689 h 3709176"/>
                  <a:gd name="connsiteX17" fmla="*/ 2909636 w 3853350"/>
                  <a:gd name="connsiteY17" fmla="*/ 2551432 h 3709176"/>
                  <a:gd name="connsiteX18" fmla="*/ 3051639 w 3853350"/>
                  <a:gd name="connsiteY18" fmla="*/ 2780852 h 3709176"/>
                  <a:gd name="connsiteX19" fmla="*/ 3309421 w 3853350"/>
                  <a:gd name="connsiteY19" fmla="*/ 3195902 h 3709176"/>
                  <a:gd name="connsiteX20" fmla="*/ 2964225 w 3853350"/>
                  <a:gd name="connsiteY20" fmla="*/ 3477696 h 3709176"/>
                  <a:gd name="connsiteX21" fmla="*/ 2891657 w 3853350"/>
                  <a:gd name="connsiteY21" fmla="*/ 3352168 h 3709176"/>
                  <a:gd name="connsiteX22" fmla="*/ 2741035 w 3853350"/>
                  <a:gd name="connsiteY22" fmla="*/ 3465134 h 3709176"/>
                  <a:gd name="connsiteX23" fmla="*/ 2802599 w 3853350"/>
                  <a:gd name="connsiteY23" fmla="*/ 3571628 h 3709176"/>
                  <a:gd name="connsiteX24" fmla="*/ 2453121 w 3853350"/>
                  <a:gd name="connsiteY24" fmla="*/ 3709176 h 3709176"/>
                  <a:gd name="connsiteX25" fmla="*/ 2208541 w 3853350"/>
                  <a:gd name="connsiteY25" fmla="*/ 3283136 h 3709176"/>
                  <a:gd name="connsiteX26" fmla="*/ 2072960 w 3853350"/>
                  <a:gd name="connsiteY26" fmla="*/ 3049424 h 3709176"/>
                  <a:gd name="connsiteX27" fmla="*/ 1767189 w 3853350"/>
                  <a:gd name="connsiteY27" fmla="*/ 3049424 h 3709176"/>
                  <a:gd name="connsiteX28" fmla="*/ 1631787 w 3853350"/>
                  <a:gd name="connsiteY28" fmla="*/ 3283136 h 3709176"/>
                  <a:gd name="connsiteX29" fmla="*/ 1389347 w 3853350"/>
                  <a:gd name="connsiteY29" fmla="*/ 3704883 h 3709176"/>
                  <a:gd name="connsiteX30" fmla="*/ 1039870 w 3853350"/>
                  <a:gd name="connsiteY30" fmla="*/ 3564930 h 3709176"/>
                  <a:gd name="connsiteX31" fmla="*/ 1118414 w 3853350"/>
                  <a:gd name="connsiteY31" fmla="*/ 3428552 h 3709176"/>
                  <a:gd name="connsiteX32" fmla="*/ 943448 w 3853350"/>
                  <a:gd name="connsiteY32" fmla="*/ 3357952 h 3709176"/>
                  <a:gd name="connsiteX33" fmla="*/ 878065 w 3853350"/>
                  <a:gd name="connsiteY33" fmla="*/ 3470999 h 3709176"/>
                  <a:gd name="connsiteX34" fmla="*/ 583176 w 3853350"/>
                  <a:gd name="connsiteY34" fmla="*/ 3235226 h 3709176"/>
                  <a:gd name="connsiteX35" fmla="*/ 830076 w 3853350"/>
                  <a:gd name="connsiteY35" fmla="*/ 2813479 h 3709176"/>
                  <a:gd name="connsiteX36" fmla="*/ 965478 w 3853350"/>
                  <a:gd name="connsiteY36" fmla="*/ 2579766 h 3709176"/>
                  <a:gd name="connsiteX37" fmla="*/ 814734 w 3853350"/>
                  <a:gd name="connsiteY37" fmla="*/ 2315488 h 3709176"/>
                  <a:gd name="connsiteX38" fmla="*/ 543929 w 3853350"/>
                  <a:gd name="connsiteY38" fmla="*/ 2313255 h 3709176"/>
                  <a:gd name="connsiteX39" fmla="*/ 54589 w 3853350"/>
                  <a:gd name="connsiteY39" fmla="*/ 2311195 h 3709176"/>
                  <a:gd name="connsiteX40" fmla="*/ 2141 w 3853350"/>
                  <a:gd name="connsiteY40" fmla="*/ 1946287 h 3709176"/>
                  <a:gd name="connsiteX41" fmla="*/ 131855 w 3853350"/>
                  <a:gd name="connsiteY41" fmla="*/ 1946287 h 3709176"/>
                  <a:gd name="connsiteX42" fmla="*/ 134711 w 3853350"/>
                  <a:gd name="connsiteY42" fmla="*/ 1760657 h 3709176"/>
                  <a:gd name="connsiteX43" fmla="*/ 0 w 3853350"/>
                  <a:gd name="connsiteY43" fmla="*/ 1760657 h 3709176"/>
                  <a:gd name="connsiteX44" fmla="*/ 39247 w 3853350"/>
                  <a:gd name="connsiteY44" fmla="*/ 1450528 h 3709176"/>
                  <a:gd name="connsiteX45" fmla="*/ 528587 w 3853350"/>
                  <a:gd name="connsiteY45" fmla="*/ 1435245 h 3709176"/>
                  <a:gd name="connsiteX46" fmla="*/ 799570 w 3853350"/>
                  <a:gd name="connsiteY46" fmla="*/ 1426487 h 3709176"/>
                  <a:gd name="connsiteX47" fmla="*/ 943714 w 3853350"/>
                  <a:gd name="connsiteY47" fmla="*/ 1157744 h 3709176"/>
                  <a:gd name="connsiteX48" fmla="*/ 801711 w 3853350"/>
                  <a:gd name="connsiteY48" fmla="*/ 928324 h 3709176"/>
                  <a:gd name="connsiteX49" fmla="*/ 543929 w 3853350"/>
                  <a:gd name="connsiteY49" fmla="*/ 513275 h 3709176"/>
                  <a:gd name="connsiteX50" fmla="*/ 878065 w 3853350"/>
                  <a:gd name="connsiteY50" fmla="*/ 238177 h 3709176"/>
                  <a:gd name="connsiteX51" fmla="*/ 1039870 w 3853350"/>
                  <a:gd name="connsiteY51" fmla="*/ 144246 h 3709176"/>
                  <a:gd name="connsiteX52" fmla="*/ 1389347 w 3853350"/>
                  <a:gd name="connsiteY52" fmla="*/ 4293 h 3709176"/>
                  <a:gd name="connsiteX53" fmla="*/ 1631787 w 3853350"/>
                  <a:gd name="connsiteY53" fmla="*/ 426040 h 3709176"/>
                  <a:gd name="connsiteX54" fmla="*/ 1767189 w 3853350"/>
                  <a:gd name="connsiteY54" fmla="*/ 659753 h 3709176"/>
                  <a:gd name="connsiteX55" fmla="*/ 2072960 w 3853350"/>
                  <a:gd name="connsiteY55" fmla="*/ 659753 h 3709176"/>
                  <a:gd name="connsiteX56" fmla="*/ 2208541 w 3853350"/>
                  <a:gd name="connsiteY56" fmla="*/ 426040 h 3709176"/>
                  <a:gd name="connsiteX57" fmla="*/ 2453121 w 3853350"/>
                  <a:gd name="connsiteY57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676073 w 3853350"/>
                  <a:gd name="connsiteY10" fmla="*/ 1762889 h 3709176"/>
                  <a:gd name="connsiteX11" fmla="*/ 3697374 w 3853350"/>
                  <a:gd name="connsiteY11" fmla="*/ 1948520 h 3709176"/>
                  <a:gd name="connsiteX12" fmla="*/ 3853350 w 3853350"/>
                  <a:gd name="connsiteY12" fmla="*/ 1948520 h 3709176"/>
                  <a:gd name="connsiteX13" fmla="*/ 3814103 w 3853350"/>
                  <a:gd name="connsiteY13" fmla="*/ 2258648 h 3709176"/>
                  <a:gd name="connsiteX14" fmla="*/ 3324763 w 3853350"/>
                  <a:gd name="connsiteY14" fmla="*/ 2273931 h 3709176"/>
                  <a:gd name="connsiteX15" fmla="*/ 3053780 w 3853350"/>
                  <a:gd name="connsiteY15" fmla="*/ 2282689 h 3709176"/>
                  <a:gd name="connsiteX16" fmla="*/ 2909636 w 3853350"/>
                  <a:gd name="connsiteY16" fmla="*/ 2551432 h 3709176"/>
                  <a:gd name="connsiteX17" fmla="*/ 3051639 w 3853350"/>
                  <a:gd name="connsiteY17" fmla="*/ 2780852 h 3709176"/>
                  <a:gd name="connsiteX18" fmla="*/ 3309421 w 3853350"/>
                  <a:gd name="connsiteY18" fmla="*/ 3195902 h 3709176"/>
                  <a:gd name="connsiteX19" fmla="*/ 2964225 w 3853350"/>
                  <a:gd name="connsiteY19" fmla="*/ 3477696 h 3709176"/>
                  <a:gd name="connsiteX20" fmla="*/ 2891657 w 3853350"/>
                  <a:gd name="connsiteY20" fmla="*/ 3352168 h 3709176"/>
                  <a:gd name="connsiteX21" fmla="*/ 2741035 w 3853350"/>
                  <a:gd name="connsiteY21" fmla="*/ 3465134 h 3709176"/>
                  <a:gd name="connsiteX22" fmla="*/ 2802599 w 3853350"/>
                  <a:gd name="connsiteY22" fmla="*/ 3571628 h 3709176"/>
                  <a:gd name="connsiteX23" fmla="*/ 2453121 w 3853350"/>
                  <a:gd name="connsiteY23" fmla="*/ 3709176 h 3709176"/>
                  <a:gd name="connsiteX24" fmla="*/ 2208541 w 3853350"/>
                  <a:gd name="connsiteY24" fmla="*/ 3283136 h 3709176"/>
                  <a:gd name="connsiteX25" fmla="*/ 2072960 w 3853350"/>
                  <a:gd name="connsiteY25" fmla="*/ 3049424 h 3709176"/>
                  <a:gd name="connsiteX26" fmla="*/ 1767189 w 3853350"/>
                  <a:gd name="connsiteY26" fmla="*/ 3049424 h 3709176"/>
                  <a:gd name="connsiteX27" fmla="*/ 1631787 w 3853350"/>
                  <a:gd name="connsiteY27" fmla="*/ 3283136 h 3709176"/>
                  <a:gd name="connsiteX28" fmla="*/ 1389347 w 3853350"/>
                  <a:gd name="connsiteY28" fmla="*/ 3704883 h 3709176"/>
                  <a:gd name="connsiteX29" fmla="*/ 1039870 w 3853350"/>
                  <a:gd name="connsiteY29" fmla="*/ 3564930 h 3709176"/>
                  <a:gd name="connsiteX30" fmla="*/ 1118414 w 3853350"/>
                  <a:gd name="connsiteY30" fmla="*/ 3428552 h 3709176"/>
                  <a:gd name="connsiteX31" fmla="*/ 943448 w 3853350"/>
                  <a:gd name="connsiteY31" fmla="*/ 3357952 h 3709176"/>
                  <a:gd name="connsiteX32" fmla="*/ 878065 w 3853350"/>
                  <a:gd name="connsiteY32" fmla="*/ 3470999 h 3709176"/>
                  <a:gd name="connsiteX33" fmla="*/ 583176 w 3853350"/>
                  <a:gd name="connsiteY33" fmla="*/ 3235226 h 3709176"/>
                  <a:gd name="connsiteX34" fmla="*/ 830076 w 3853350"/>
                  <a:gd name="connsiteY34" fmla="*/ 2813479 h 3709176"/>
                  <a:gd name="connsiteX35" fmla="*/ 965478 w 3853350"/>
                  <a:gd name="connsiteY35" fmla="*/ 2579766 h 3709176"/>
                  <a:gd name="connsiteX36" fmla="*/ 814734 w 3853350"/>
                  <a:gd name="connsiteY36" fmla="*/ 2315488 h 3709176"/>
                  <a:gd name="connsiteX37" fmla="*/ 543929 w 3853350"/>
                  <a:gd name="connsiteY37" fmla="*/ 2313255 h 3709176"/>
                  <a:gd name="connsiteX38" fmla="*/ 54589 w 3853350"/>
                  <a:gd name="connsiteY38" fmla="*/ 2311195 h 3709176"/>
                  <a:gd name="connsiteX39" fmla="*/ 2141 w 3853350"/>
                  <a:gd name="connsiteY39" fmla="*/ 1946287 h 3709176"/>
                  <a:gd name="connsiteX40" fmla="*/ 131855 w 3853350"/>
                  <a:gd name="connsiteY40" fmla="*/ 1946287 h 3709176"/>
                  <a:gd name="connsiteX41" fmla="*/ 134711 w 3853350"/>
                  <a:gd name="connsiteY41" fmla="*/ 1760657 h 3709176"/>
                  <a:gd name="connsiteX42" fmla="*/ 0 w 3853350"/>
                  <a:gd name="connsiteY42" fmla="*/ 1760657 h 3709176"/>
                  <a:gd name="connsiteX43" fmla="*/ 39247 w 3853350"/>
                  <a:gd name="connsiteY43" fmla="*/ 1450528 h 3709176"/>
                  <a:gd name="connsiteX44" fmla="*/ 528587 w 3853350"/>
                  <a:gd name="connsiteY44" fmla="*/ 1435245 h 3709176"/>
                  <a:gd name="connsiteX45" fmla="*/ 799570 w 3853350"/>
                  <a:gd name="connsiteY45" fmla="*/ 1426487 h 3709176"/>
                  <a:gd name="connsiteX46" fmla="*/ 943714 w 3853350"/>
                  <a:gd name="connsiteY46" fmla="*/ 1157744 h 3709176"/>
                  <a:gd name="connsiteX47" fmla="*/ 801711 w 3853350"/>
                  <a:gd name="connsiteY47" fmla="*/ 928324 h 3709176"/>
                  <a:gd name="connsiteX48" fmla="*/ 543929 w 3853350"/>
                  <a:gd name="connsiteY48" fmla="*/ 513275 h 3709176"/>
                  <a:gd name="connsiteX49" fmla="*/ 878065 w 3853350"/>
                  <a:gd name="connsiteY49" fmla="*/ 238177 h 3709176"/>
                  <a:gd name="connsiteX50" fmla="*/ 1039870 w 3853350"/>
                  <a:gd name="connsiteY50" fmla="*/ 144246 h 3709176"/>
                  <a:gd name="connsiteX51" fmla="*/ 1389347 w 3853350"/>
                  <a:gd name="connsiteY51" fmla="*/ 4293 h 3709176"/>
                  <a:gd name="connsiteX52" fmla="*/ 1631787 w 3853350"/>
                  <a:gd name="connsiteY52" fmla="*/ 426040 h 3709176"/>
                  <a:gd name="connsiteX53" fmla="*/ 1767189 w 3853350"/>
                  <a:gd name="connsiteY53" fmla="*/ 659753 h 3709176"/>
                  <a:gd name="connsiteX54" fmla="*/ 2072960 w 3853350"/>
                  <a:gd name="connsiteY54" fmla="*/ 659753 h 3709176"/>
                  <a:gd name="connsiteX55" fmla="*/ 2208541 w 3853350"/>
                  <a:gd name="connsiteY55" fmla="*/ 426040 h 3709176"/>
                  <a:gd name="connsiteX56" fmla="*/ 2453121 w 3853350"/>
                  <a:gd name="connsiteY56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697374 w 3853350"/>
                  <a:gd name="connsiteY10" fmla="*/ 1948520 h 3709176"/>
                  <a:gd name="connsiteX11" fmla="*/ 3853350 w 3853350"/>
                  <a:gd name="connsiteY11" fmla="*/ 1948520 h 3709176"/>
                  <a:gd name="connsiteX12" fmla="*/ 3814103 w 3853350"/>
                  <a:gd name="connsiteY12" fmla="*/ 2258648 h 3709176"/>
                  <a:gd name="connsiteX13" fmla="*/ 3324763 w 3853350"/>
                  <a:gd name="connsiteY13" fmla="*/ 2273931 h 3709176"/>
                  <a:gd name="connsiteX14" fmla="*/ 3053780 w 3853350"/>
                  <a:gd name="connsiteY14" fmla="*/ 2282689 h 3709176"/>
                  <a:gd name="connsiteX15" fmla="*/ 2909636 w 3853350"/>
                  <a:gd name="connsiteY15" fmla="*/ 2551432 h 3709176"/>
                  <a:gd name="connsiteX16" fmla="*/ 3051639 w 3853350"/>
                  <a:gd name="connsiteY16" fmla="*/ 2780852 h 3709176"/>
                  <a:gd name="connsiteX17" fmla="*/ 3309421 w 3853350"/>
                  <a:gd name="connsiteY17" fmla="*/ 3195902 h 3709176"/>
                  <a:gd name="connsiteX18" fmla="*/ 2964225 w 3853350"/>
                  <a:gd name="connsiteY18" fmla="*/ 3477696 h 3709176"/>
                  <a:gd name="connsiteX19" fmla="*/ 2891657 w 3853350"/>
                  <a:gd name="connsiteY19" fmla="*/ 3352168 h 3709176"/>
                  <a:gd name="connsiteX20" fmla="*/ 2741035 w 3853350"/>
                  <a:gd name="connsiteY20" fmla="*/ 3465134 h 3709176"/>
                  <a:gd name="connsiteX21" fmla="*/ 2802599 w 3853350"/>
                  <a:gd name="connsiteY21" fmla="*/ 3571628 h 3709176"/>
                  <a:gd name="connsiteX22" fmla="*/ 2453121 w 3853350"/>
                  <a:gd name="connsiteY22" fmla="*/ 3709176 h 3709176"/>
                  <a:gd name="connsiteX23" fmla="*/ 2208541 w 3853350"/>
                  <a:gd name="connsiteY23" fmla="*/ 3283136 h 3709176"/>
                  <a:gd name="connsiteX24" fmla="*/ 2072960 w 3853350"/>
                  <a:gd name="connsiteY24" fmla="*/ 3049424 h 3709176"/>
                  <a:gd name="connsiteX25" fmla="*/ 1767189 w 3853350"/>
                  <a:gd name="connsiteY25" fmla="*/ 3049424 h 3709176"/>
                  <a:gd name="connsiteX26" fmla="*/ 1631787 w 3853350"/>
                  <a:gd name="connsiteY26" fmla="*/ 3283136 h 3709176"/>
                  <a:gd name="connsiteX27" fmla="*/ 1389347 w 3853350"/>
                  <a:gd name="connsiteY27" fmla="*/ 3704883 h 3709176"/>
                  <a:gd name="connsiteX28" fmla="*/ 1039870 w 3853350"/>
                  <a:gd name="connsiteY28" fmla="*/ 3564930 h 3709176"/>
                  <a:gd name="connsiteX29" fmla="*/ 1118414 w 3853350"/>
                  <a:gd name="connsiteY29" fmla="*/ 3428552 h 3709176"/>
                  <a:gd name="connsiteX30" fmla="*/ 943448 w 3853350"/>
                  <a:gd name="connsiteY30" fmla="*/ 3357952 h 3709176"/>
                  <a:gd name="connsiteX31" fmla="*/ 878065 w 3853350"/>
                  <a:gd name="connsiteY31" fmla="*/ 3470999 h 3709176"/>
                  <a:gd name="connsiteX32" fmla="*/ 583176 w 3853350"/>
                  <a:gd name="connsiteY32" fmla="*/ 3235226 h 3709176"/>
                  <a:gd name="connsiteX33" fmla="*/ 830076 w 3853350"/>
                  <a:gd name="connsiteY33" fmla="*/ 2813479 h 3709176"/>
                  <a:gd name="connsiteX34" fmla="*/ 965478 w 3853350"/>
                  <a:gd name="connsiteY34" fmla="*/ 2579766 h 3709176"/>
                  <a:gd name="connsiteX35" fmla="*/ 814734 w 3853350"/>
                  <a:gd name="connsiteY35" fmla="*/ 2315488 h 3709176"/>
                  <a:gd name="connsiteX36" fmla="*/ 543929 w 3853350"/>
                  <a:gd name="connsiteY36" fmla="*/ 2313255 h 3709176"/>
                  <a:gd name="connsiteX37" fmla="*/ 54589 w 3853350"/>
                  <a:gd name="connsiteY37" fmla="*/ 2311195 h 3709176"/>
                  <a:gd name="connsiteX38" fmla="*/ 2141 w 3853350"/>
                  <a:gd name="connsiteY38" fmla="*/ 1946287 h 3709176"/>
                  <a:gd name="connsiteX39" fmla="*/ 131855 w 3853350"/>
                  <a:gd name="connsiteY39" fmla="*/ 1946287 h 3709176"/>
                  <a:gd name="connsiteX40" fmla="*/ 134711 w 3853350"/>
                  <a:gd name="connsiteY40" fmla="*/ 1760657 h 3709176"/>
                  <a:gd name="connsiteX41" fmla="*/ 0 w 3853350"/>
                  <a:gd name="connsiteY41" fmla="*/ 1760657 h 3709176"/>
                  <a:gd name="connsiteX42" fmla="*/ 39247 w 3853350"/>
                  <a:gd name="connsiteY42" fmla="*/ 1450528 h 3709176"/>
                  <a:gd name="connsiteX43" fmla="*/ 528587 w 3853350"/>
                  <a:gd name="connsiteY43" fmla="*/ 1435245 h 3709176"/>
                  <a:gd name="connsiteX44" fmla="*/ 799570 w 3853350"/>
                  <a:gd name="connsiteY44" fmla="*/ 1426487 h 3709176"/>
                  <a:gd name="connsiteX45" fmla="*/ 943714 w 3853350"/>
                  <a:gd name="connsiteY45" fmla="*/ 1157744 h 3709176"/>
                  <a:gd name="connsiteX46" fmla="*/ 801711 w 3853350"/>
                  <a:gd name="connsiteY46" fmla="*/ 928324 h 3709176"/>
                  <a:gd name="connsiteX47" fmla="*/ 543929 w 3853350"/>
                  <a:gd name="connsiteY47" fmla="*/ 513275 h 3709176"/>
                  <a:gd name="connsiteX48" fmla="*/ 878065 w 3853350"/>
                  <a:gd name="connsiteY48" fmla="*/ 238177 h 3709176"/>
                  <a:gd name="connsiteX49" fmla="*/ 1039870 w 3853350"/>
                  <a:gd name="connsiteY49" fmla="*/ 144246 h 3709176"/>
                  <a:gd name="connsiteX50" fmla="*/ 1389347 w 3853350"/>
                  <a:gd name="connsiteY50" fmla="*/ 4293 h 3709176"/>
                  <a:gd name="connsiteX51" fmla="*/ 1631787 w 3853350"/>
                  <a:gd name="connsiteY51" fmla="*/ 426040 h 3709176"/>
                  <a:gd name="connsiteX52" fmla="*/ 1767189 w 3853350"/>
                  <a:gd name="connsiteY52" fmla="*/ 659753 h 3709176"/>
                  <a:gd name="connsiteX53" fmla="*/ 2072960 w 3853350"/>
                  <a:gd name="connsiteY53" fmla="*/ 659753 h 3709176"/>
                  <a:gd name="connsiteX54" fmla="*/ 2208541 w 3853350"/>
                  <a:gd name="connsiteY54" fmla="*/ 426040 h 3709176"/>
                  <a:gd name="connsiteX55" fmla="*/ 2453121 w 3853350"/>
                  <a:gd name="connsiteY55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91657 w 3853350"/>
                  <a:gd name="connsiteY18" fmla="*/ 3352168 h 3709176"/>
                  <a:gd name="connsiteX19" fmla="*/ 2741035 w 3853350"/>
                  <a:gd name="connsiteY19" fmla="*/ 3465134 h 3709176"/>
                  <a:gd name="connsiteX20" fmla="*/ 2802599 w 3853350"/>
                  <a:gd name="connsiteY20" fmla="*/ 3571628 h 3709176"/>
                  <a:gd name="connsiteX21" fmla="*/ 2453121 w 3853350"/>
                  <a:gd name="connsiteY21" fmla="*/ 3709176 h 3709176"/>
                  <a:gd name="connsiteX22" fmla="*/ 2208541 w 3853350"/>
                  <a:gd name="connsiteY22" fmla="*/ 3283136 h 3709176"/>
                  <a:gd name="connsiteX23" fmla="*/ 2072960 w 3853350"/>
                  <a:gd name="connsiteY23" fmla="*/ 3049424 h 3709176"/>
                  <a:gd name="connsiteX24" fmla="*/ 1767189 w 3853350"/>
                  <a:gd name="connsiteY24" fmla="*/ 3049424 h 3709176"/>
                  <a:gd name="connsiteX25" fmla="*/ 1631787 w 3853350"/>
                  <a:gd name="connsiteY25" fmla="*/ 3283136 h 3709176"/>
                  <a:gd name="connsiteX26" fmla="*/ 1389347 w 3853350"/>
                  <a:gd name="connsiteY26" fmla="*/ 3704883 h 3709176"/>
                  <a:gd name="connsiteX27" fmla="*/ 1039870 w 3853350"/>
                  <a:gd name="connsiteY27" fmla="*/ 3564930 h 3709176"/>
                  <a:gd name="connsiteX28" fmla="*/ 1118414 w 3853350"/>
                  <a:gd name="connsiteY28" fmla="*/ 3428552 h 3709176"/>
                  <a:gd name="connsiteX29" fmla="*/ 943448 w 3853350"/>
                  <a:gd name="connsiteY29" fmla="*/ 3357952 h 3709176"/>
                  <a:gd name="connsiteX30" fmla="*/ 878065 w 3853350"/>
                  <a:gd name="connsiteY30" fmla="*/ 3470999 h 3709176"/>
                  <a:gd name="connsiteX31" fmla="*/ 583176 w 3853350"/>
                  <a:gd name="connsiteY31" fmla="*/ 3235226 h 3709176"/>
                  <a:gd name="connsiteX32" fmla="*/ 830076 w 3853350"/>
                  <a:gd name="connsiteY32" fmla="*/ 2813479 h 3709176"/>
                  <a:gd name="connsiteX33" fmla="*/ 965478 w 3853350"/>
                  <a:gd name="connsiteY33" fmla="*/ 2579766 h 3709176"/>
                  <a:gd name="connsiteX34" fmla="*/ 814734 w 3853350"/>
                  <a:gd name="connsiteY34" fmla="*/ 2315488 h 3709176"/>
                  <a:gd name="connsiteX35" fmla="*/ 543929 w 3853350"/>
                  <a:gd name="connsiteY35" fmla="*/ 2313255 h 3709176"/>
                  <a:gd name="connsiteX36" fmla="*/ 54589 w 3853350"/>
                  <a:gd name="connsiteY36" fmla="*/ 2311195 h 3709176"/>
                  <a:gd name="connsiteX37" fmla="*/ 2141 w 3853350"/>
                  <a:gd name="connsiteY37" fmla="*/ 1946287 h 3709176"/>
                  <a:gd name="connsiteX38" fmla="*/ 131855 w 3853350"/>
                  <a:gd name="connsiteY38" fmla="*/ 1946287 h 3709176"/>
                  <a:gd name="connsiteX39" fmla="*/ 134711 w 3853350"/>
                  <a:gd name="connsiteY39" fmla="*/ 1760657 h 3709176"/>
                  <a:gd name="connsiteX40" fmla="*/ 0 w 3853350"/>
                  <a:gd name="connsiteY40" fmla="*/ 1760657 h 3709176"/>
                  <a:gd name="connsiteX41" fmla="*/ 39247 w 3853350"/>
                  <a:gd name="connsiteY41" fmla="*/ 1450528 h 3709176"/>
                  <a:gd name="connsiteX42" fmla="*/ 528587 w 3853350"/>
                  <a:gd name="connsiteY42" fmla="*/ 1435245 h 3709176"/>
                  <a:gd name="connsiteX43" fmla="*/ 799570 w 3853350"/>
                  <a:gd name="connsiteY43" fmla="*/ 1426487 h 3709176"/>
                  <a:gd name="connsiteX44" fmla="*/ 943714 w 3853350"/>
                  <a:gd name="connsiteY44" fmla="*/ 1157744 h 3709176"/>
                  <a:gd name="connsiteX45" fmla="*/ 801711 w 3853350"/>
                  <a:gd name="connsiteY45" fmla="*/ 928324 h 3709176"/>
                  <a:gd name="connsiteX46" fmla="*/ 543929 w 3853350"/>
                  <a:gd name="connsiteY46" fmla="*/ 513275 h 3709176"/>
                  <a:gd name="connsiteX47" fmla="*/ 878065 w 3853350"/>
                  <a:gd name="connsiteY47" fmla="*/ 238177 h 3709176"/>
                  <a:gd name="connsiteX48" fmla="*/ 1039870 w 3853350"/>
                  <a:gd name="connsiteY48" fmla="*/ 144246 h 3709176"/>
                  <a:gd name="connsiteX49" fmla="*/ 1389347 w 3853350"/>
                  <a:gd name="connsiteY49" fmla="*/ 4293 h 3709176"/>
                  <a:gd name="connsiteX50" fmla="*/ 1631787 w 3853350"/>
                  <a:gd name="connsiteY50" fmla="*/ 426040 h 3709176"/>
                  <a:gd name="connsiteX51" fmla="*/ 1767189 w 3853350"/>
                  <a:gd name="connsiteY51" fmla="*/ 659753 h 3709176"/>
                  <a:gd name="connsiteX52" fmla="*/ 2072960 w 3853350"/>
                  <a:gd name="connsiteY52" fmla="*/ 659753 h 3709176"/>
                  <a:gd name="connsiteX53" fmla="*/ 2208541 w 3853350"/>
                  <a:gd name="connsiteY53" fmla="*/ 426040 h 3709176"/>
                  <a:gd name="connsiteX54" fmla="*/ 2453121 w 3853350"/>
                  <a:gd name="connsiteY54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741035 w 3853350"/>
                  <a:gd name="connsiteY18" fmla="*/ 3465134 h 3709176"/>
                  <a:gd name="connsiteX19" fmla="*/ 2802599 w 3853350"/>
                  <a:gd name="connsiteY19" fmla="*/ 3571628 h 3709176"/>
                  <a:gd name="connsiteX20" fmla="*/ 2453121 w 3853350"/>
                  <a:gd name="connsiteY20" fmla="*/ 3709176 h 3709176"/>
                  <a:gd name="connsiteX21" fmla="*/ 2208541 w 3853350"/>
                  <a:gd name="connsiteY21" fmla="*/ 3283136 h 3709176"/>
                  <a:gd name="connsiteX22" fmla="*/ 2072960 w 3853350"/>
                  <a:gd name="connsiteY22" fmla="*/ 3049424 h 3709176"/>
                  <a:gd name="connsiteX23" fmla="*/ 1767189 w 3853350"/>
                  <a:gd name="connsiteY23" fmla="*/ 3049424 h 3709176"/>
                  <a:gd name="connsiteX24" fmla="*/ 1631787 w 3853350"/>
                  <a:gd name="connsiteY24" fmla="*/ 3283136 h 3709176"/>
                  <a:gd name="connsiteX25" fmla="*/ 1389347 w 3853350"/>
                  <a:gd name="connsiteY25" fmla="*/ 3704883 h 3709176"/>
                  <a:gd name="connsiteX26" fmla="*/ 1039870 w 3853350"/>
                  <a:gd name="connsiteY26" fmla="*/ 3564930 h 3709176"/>
                  <a:gd name="connsiteX27" fmla="*/ 1118414 w 3853350"/>
                  <a:gd name="connsiteY27" fmla="*/ 3428552 h 3709176"/>
                  <a:gd name="connsiteX28" fmla="*/ 943448 w 3853350"/>
                  <a:gd name="connsiteY28" fmla="*/ 3357952 h 3709176"/>
                  <a:gd name="connsiteX29" fmla="*/ 878065 w 3853350"/>
                  <a:gd name="connsiteY29" fmla="*/ 3470999 h 3709176"/>
                  <a:gd name="connsiteX30" fmla="*/ 583176 w 3853350"/>
                  <a:gd name="connsiteY30" fmla="*/ 3235226 h 3709176"/>
                  <a:gd name="connsiteX31" fmla="*/ 830076 w 3853350"/>
                  <a:gd name="connsiteY31" fmla="*/ 2813479 h 3709176"/>
                  <a:gd name="connsiteX32" fmla="*/ 965478 w 3853350"/>
                  <a:gd name="connsiteY32" fmla="*/ 2579766 h 3709176"/>
                  <a:gd name="connsiteX33" fmla="*/ 814734 w 3853350"/>
                  <a:gd name="connsiteY33" fmla="*/ 2315488 h 3709176"/>
                  <a:gd name="connsiteX34" fmla="*/ 543929 w 3853350"/>
                  <a:gd name="connsiteY34" fmla="*/ 2313255 h 3709176"/>
                  <a:gd name="connsiteX35" fmla="*/ 54589 w 3853350"/>
                  <a:gd name="connsiteY35" fmla="*/ 2311195 h 3709176"/>
                  <a:gd name="connsiteX36" fmla="*/ 2141 w 3853350"/>
                  <a:gd name="connsiteY36" fmla="*/ 1946287 h 3709176"/>
                  <a:gd name="connsiteX37" fmla="*/ 131855 w 3853350"/>
                  <a:gd name="connsiteY37" fmla="*/ 1946287 h 3709176"/>
                  <a:gd name="connsiteX38" fmla="*/ 134711 w 3853350"/>
                  <a:gd name="connsiteY38" fmla="*/ 1760657 h 3709176"/>
                  <a:gd name="connsiteX39" fmla="*/ 0 w 3853350"/>
                  <a:gd name="connsiteY39" fmla="*/ 1760657 h 3709176"/>
                  <a:gd name="connsiteX40" fmla="*/ 39247 w 3853350"/>
                  <a:gd name="connsiteY40" fmla="*/ 1450528 h 3709176"/>
                  <a:gd name="connsiteX41" fmla="*/ 528587 w 3853350"/>
                  <a:gd name="connsiteY41" fmla="*/ 1435245 h 3709176"/>
                  <a:gd name="connsiteX42" fmla="*/ 799570 w 3853350"/>
                  <a:gd name="connsiteY42" fmla="*/ 1426487 h 3709176"/>
                  <a:gd name="connsiteX43" fmla="*/ 943714 w 3853350"/>
                  <a:gd name="connsiteY43" fmla="*/ 1157744 h 3709176"/>
                  <a:gd name="connsiteX44" fmla="*/ 801711 w 3853350"/>
                  <a:gd name="connsiteY44" fmla="*/ 928324 h 3709176"/>
                  <a:gd name="connsiteX45" fmla="*/ 543929 w 3853350"/>
                  <a:gd name="connsiteY45" fmla="*/ 513275 h 3709176"/>
                  <a:gd name="connsiteX46" fmla="*/ 878065 w 3853350"/>
                  <a:gd name="connsiteY46" fmla="*/ 238177 h 3709176"/>
                  <a:gd name="connsiteX47" fmla="*/ 1039870 w 3853350"/>
                  <a:gd name="connsiteY47" fmla="*/ 144246 h 3709176"/>
                  <a:gd name="connsiteX48" fmla="*/ 1389347 w 3853350"/>
                  <a:gd name="connsiteY48" fmla="*/ 4293 h 3709176"/>
                  <a:gd name="connsiteX49" fmla="*/ 1631787 w 3853350"/>
                  <a:gd name="connsiteY49" fmla="*/ 426040 h 3709176"/>
                  <a:gd name="connsiteX50" fmla="*/ 1767189 w 3853350"/>
                  <a:gd name="connsiteY50" fmla="*/ 659753 h 3709176"/>
                  <a:gd name="connsiteX51" fmla="*/ 2072960 w 3853350"/>
                  <a:gd name="connsiteY51" fmla="*/ 659753 h 3709176"/>
                  <a:gd name="connsiteX52" fmla="*/ 2208541 w 3853350"/>
                  <a:gd name="connsiteY52" fmla="*/ 426040 h 3709176"/>
                  <a:gd name="connsiteX53" fmla="*/ 2453121 w 3853350"/>
                  <a:gd name="connsiteY53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02599 w 3853350"/>
                  <a:gd name="connsiteY18" fmla="*/ 3571628 h 3709176"/>
                  <a:gd name="connsiteX19" fmla="*/ 2453121 w 3853350"/>
                  <a:gd name="connsiteY19" fmla="*/ 3709176 h 3709176"/>
                  <a:gd name="connsiteX20" fmla="*/ 2208541 w 3853350"/>
                  <a:gd name="connsiteY20" fmla="*/ 3283136 h 3709176"/>
                  <a:gd name="connsiteX21" fmla="*/ 2072960 w 3853350"/>
                  <a:gd name="connsiteY21" fmla="*/ 3049424 h 3709176"/>
                  <a:gd name="connsiteX22" fmla="*/ 1767189 w 3853350"/>
                  <a:gd name="connsiteY22" fmla="*/ 3049424 h 3709176"/>
                  <a:gd name="connsiteX23" fmla="*/ 1631787 w 3853350"/>
                  <a:gd name="connsiteY23" fmla="*/ 3283136 h 3709176"/>
                  <a:gd name="connsiteX24" fmla="*/ 1389347 w 3853350"/>
                  <a:gd name="connsiteY24" fmla="*/ 3704883 h 3709176"/>
                  <a:gd name="connsiteX25" fmla="*/ 1039870 w 3853350"/>
                  <a:gd name="connsiteY25" fmla="*/ 3564930 h 3709176"/>
                  <a:gd name="connsiteX26" fmla="*/ 1118414 w 3853350"/>
                  <a:gd name="connsiteY26" fmla="*/ 3428552 h 3709176"/>
                  <a:gd name="connsiteX27" fmla="*/ 943448 w 3853350"/>
                  <a:gd name="connsiteY27" fmla="*/ 3357952 h 3709176"/>
                  <a:gd name="connsiteX28" fmla="*/ 878065 w 3853350"/>
                  <a:gd name="connsiteY28" fmla="*/ 3470999 h 3709176"/>
                  <a:gd name="connsiteX29" fmla="*/ 583176 w 3853350"/>
                  <a:gd name="connsiteY29" fmla="*/ 3235226 h 3709176"/>
                  <a:gd name="connsiteX30" fmla="*/ 830076 w 3853350"/>
                  <a:gd name="connsiteY30" fmla="*/ 2813479 h 3709176"/>
                  <a:gd name="connsiteX31" fmla="*/ 965478 w 3853350"/>
                  <a:gd name="connsiteY31" fmla="*/ 2579766 h 3709176"/>
                  <a:gd name="connsiteX32" fmla="*/ 814734 w 3853350"/>
                  <a:gd name="connsiteY32" fmla="*/ 2315488 h 3709176"/>
                  <a:gd name="connsiteX33" fmla="*/ 543929 w 3853350"/>
                  <a:gd name="connsiteY33" fmla="*/ 2313255 h 3709176"/>
                  <a:gd name="connsiteX34" fmla="*/ 54589 w 3853350"/>
                  <a:gd name="connsiteY34" fmla="*/ 2311195 h 3709176"/>
                  <a:gd name="connsiteX35" fmla="*/ 2141 w 3853350"/>
                  <a:gd name="connsiteY35" fmla="*/ 1946287 h 3709176"/>
                  <a:gd name="connsiteX36" fmla="*/ 131855 w 3853350"/>
                  <a:gd name="connsiteY36" fmla="*/ 1946287 h 3709176"/>
                  <a:gd name="connsiteX37" fmla="*/ 134711 w 3853350"/>
                  <a:gd name="connsiteY37" fmla="*/ 1760657 h 3709176"/>
                  <a:gd name="connsiteX38" fmla="*/ 0 w 3853350"/>
                  <a:gd name="connsiteY38" fmla="*/ 1760657 h 3709176"/>
                  <a:gd name="connsiteX39" fmla="*/ 39247 w 3853350"/>
                  <a:gd name="connsiteY39" fmla="*/ 1450528 h 3709176"/>
                  <a:gd name="connsiteX40" fmla="*/ 528587 w 3853350"/>
                  <a:gd name="connsiteY40" fmla="*/ 1435245 h 3709176"/>
                  <a:gd name="connsiteX41" fmla="*/ 799570 w 3853350"/>
                  <a:gd name="connsiteY41" fmla="*/ 1426487 h 3709176"/>
                  <a:gd name="connsiteX42" fmla="*/ 943714 w 3853350"/>
                  <a:gd name="connsiteY42" fmla="*/ 1157744 h 3709176"/>
                  <a:gd name="connsiteX43" fmla="*/ 801711 w 3853350"/>
                  <a:gd name="connsiteY43" fmla="*/ 928324 h 3709176"/>
                  <a:gd name="connsiteX44" fmla="*/ 543929 w 3853350"/>
                  <a:gd name="connsiteY44" fmla="*/ 513275 h 3709176"/>
                  <a:gd name="connsiteX45" fmla="*/ 878065 w 3853350"/>
                  <a:gd name="connsiteY45" fmla="*/ 238177 h 3709176"/>
                  <a:gd name="connsiteX46" fmla="*/ 1039870 w 3853350"/>
                  <a:gd name="connsiteY46" fmla="*/ 144246 h 3709176"/>
                  <a:gd name="connsiteX47" fmla="*/ 1389347 w 3853350"/>
                  <a:gd name="connsiteY47" fmla="*/ 4293 h 3709176"/>
                  <a:gd name="connsiteX48" fmla="*/ 1631787 w 3853350"/>
                  <a:gd name="connsiteY48" fmla="*/ 426040 h 3709176"/>
                  <a:gd name="connsiteX49" fmla="*/ 1767189 w 3853350"/>
                  <a:gd name="connsiteY49" fmla="*/ 659753 h 3709176"/>
                  <a:gd name="connsiteX50" fmla="*/ 2072960 w 3853350"/>
                  <a:gd name="connsiteY50" fmla="*/ 659753 h 3709176"/>
                  <a:gd name="connsiteX51" fmla="*/ 2208541 w 3853350"/>
                  <a:gd name="connsiteY51" fmla="*/ 426040 h 3709176"/>
                  <a:gd name="connsiteX52" fmla="*/ 2453121 w 3853350"/>
                  <a:gd name="connsiteY52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02599 w 3853350"/>
                  <a:gd name="connsiteY18" fmla="*/ 3571628 h 3709176"/>
                  <a:gd name="connsiteX19" fmla="*/ 2453121 w 3853350"/>
                  <a:gd name="connsiteY19" fmla="*/ 3709176 h 3709176"/>
                  <a:gd name="connsiteX20" fmla="*/ 2208541 w 3853350"/>
                  <a:gd name="connsiteY20" fmla="*/ 3283136 h 3709176"/>
                  <a:gd name="connsiteX21" fmla="*/ 2072960 w 3853350"/>
                  <a:gd name="connsiteY21" fmla="*/ 3049424 h 3709176"/>
                  <a:gd name="connsiteX22" fmla="*/ 1767189 w 3853350"/>
                  <a:gd name="connsiteY22" fmla="*/ 3049424 h 3709176"/>
                  <a:gd name="connsiteX23" fmla="*/ 1631787 w 3853350"/>
                  <a:gd name="connsiteY23" fmla="*/ 3283136 h 3709176"/>
                  <a:gd name="connsiteX24" fmla="*/ 1389347 w 3853350"/>
                  <a:gd name="connsiteY24" fmla="*/ 3704883 h 3709176"/>
                  <a:gd name="connsiteX25" fmla="*/ 1039870 w 3853350"/>
                  <a:gd name="connsiteY25" fmla="*/ 3564930 h 3709176"/>
                  <a:gd name="connsiteX26" fmla="*/ 943448 w 3853350"/>
                  <a:gd name="connsiteY26" fmla="*/ 3357952 h 3709176"/>
                  <a:gd name="connsiteX27" fmla="*/ 878065 w 3853350"/>
                  <a:gd name="connsiteY27" fmla="*/ 3470999 h 3709176"/>
                  <a:gd name="connsiteX28" fmla="*/ 583176 w 3853350"/>
                  <a:gd name="connsiteY28" fmla="*/ 3235226 h 3709176"/>
                  <a:gd name="connsiteX29" fmla="*/ 830076 w 3853350"/>
                  <a:gd name="connsiteY29" fmla="*/ 2813479 h 3709176"/>
                  <a:gd name="connsiteX30" fmla="*/ 965478 w 3853350"/>
                  <a:gd name="connsiteY30" fmla="*/ 2579766 h 3709176"/>
                  <a:gd name="connsiteX31" fmla="*/ 814734 w 3853350"/>
                  <a:gd name="connsiteY31" fmla="*/ 2315488 h 3709176"/>
                  <a:gd name="connsiteX32" fmla="*/ 543929 w 3853350"/>
                  <a:gd name="connsiteY32" fmla="*/ 2313255 h 3709176"/>
                  <a:gd name="connsiteX33" fmla="*/ 54589 w 3853350"/>
                  <a:gd name="connsiteY33" fmla="*/ 2311195 h 3709176"/>
                  <a:gd name="connsiteX34" fmla="*/ 2141 w 3853350"/>
                  <a:gd name="connsiteY34" fmla="*/ 1946287 h 3709176"/>
                  <a:gd name="connsiteX35" fmla="*/ 131855 w 3853350"/>
                  <a:gd name="connsiteY35" fmla="*/ 1946287 h 3709176"/>
                  <a:gd name="connsiteX36" fmla="*/ 134711 w 3853350"/>
                  <a:gd name="connsiteY36" fmla="*/ 1760657 h 3709176"/>
                  <a:gd name="connsiteX37" fmla="*/ 0 w 3853350"/>
                  <a:gd name="connsiteY37" fmla="*/ 1760657 h 3709176"/>
                  <a:gd name="connsiteX38" fmla="*/ 39247 w 3853350"/>
                  <a:gd name="connsiteY38" fmla="*/ 1450528 h 3709176"/>
                  <a:gd name="connsiteX39" fmla="*/ 528587 w 3853350"/>
                  <a:gd name="connsiteY39" fmla="*/ 1435245 h 3709176"/>
                  <a:gd name="connsiteX40" fmla="*/ 799570 w 3853350"/>
                  <a:gd name="connsiteY40" fmla="*/ 1426487 h 3709176"/>
                  <a:gd name="connsiteX41" fmla="*/ 943714 w 3853350"/>
                  <a:gd name="connsiteY41" fmla="*/ 1157744 h 3709176"/>
                  <a:gd name="connsiteX42" fmla="*/ 801711 w 3853350"/>
                  <a:gd name="connsiteY42" fmla="*/ 928324 h 3709176"/>
                  <a:gd name="connsiteX43" fmla="*/ 543929 w 3853350"/>
                  <a:gd name="connsiteY43" fmla="*/ 513275 h 3709176"/>
                  <a:gd name="connsiteX44" fmla="*/ 878065 w 3853350"/>
                  <a:gd name="connsiteY44" fmla="*/ 238177 h 3709176"/>
                  <a:gd name="connsiteX45" fmla="*/ 1039870 w 3853350"/>
                  <a:gd name="connsiteY45" fmla="*/ 144246 h 3709176"/>
                  <a:gd name="connsiteX46" fmla="*/ 1389347 w 3853350"/>
                  <a:gd name="connsiteY46" fmla="*/ 4293 h 3709176"/>
                  <a:gd name="connsiteX47" fmla="*/ 1631787 w 3853350"/>
                  <a:gd name="connsiteY47" fmla="*/ 426040 h 3709176"/>
                  <a:gd name="connsiteX48" fmla="*/ 1767189 w 3853350"/>
                  <a:gd name="connsiteY48" fmla="*/ 659753 h 3709176"/>
                  <a:gd name="connsiteX49" fmla="*/ 2072960 w 3853350"/>
                  <a:gd name="connsiteY49" fmla="*/ 659753 h 3709176"/>
                  <a:gd name="connsiteX50" fmla="*/ 2208541 w 3853350"/>
                  <a:gd name="connsiteY50" fmla="*/ 426040 h 3709176"/>
                  <a:gd name="connsiteX51" fmla="*/ 2453121 w 3853350"/>
                  <a:gd name="connsiteY51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02599 w 3853350"/>
                  <a:gd name="connsiteY18" fmla="*/ 3571628 h 3709176"/>
                  <a:gd name="connsiteX19" fmla="*/ 2453121 w 3853350"/>
                  <a:gd name="connsiteY19" fmla="*/ 3709176 h 3709176"/>
                  <a:gd name="connsiteX20" fmla="*/ 2208541 w 3853350"/>
                  <a:gd name="connsiteY20" fmla="*/ 3283136 h 3709176"/>
                  <a:gd name="connsiteX21" fmla="*/ 2072960 w 3853350"/>
                  <a:gd name="connsiteY21" fmla="*/ 3049424 h 3709176"/>
                  <a:gd name="connsiteX22" fmla="*/ 1767189 w 3853350"/>
                  <a:gd name="connsiteY22" fmla="*/ 3049424 h 3709176"/>
                  <a:gd name="connsiteX23" fmla="*/ 1631787 w 3853350"/>
                  <a:gd name="connsiteY23" fmla="*/ 3283136 h 3709176"/>
                  <a:gd name="connsiteX24" fmla="*/ 1389347 w 3853350"/>
                  <a:gd name="connsiteY24" fmla="*/ 3704883 h 3709176"/>
                  <a:gd name="connsiteX25" fmla="*/ 1039870 w 3853350"/>
                  <a:gd name="connsiteY25" fmla="*/ 3564930 h 3709176"/>
                  <a:gd name="connsiteX26" fmla="*/ 878065 w 3853350"/>
                  <a:gd name="connsiteY26" fmla="*/ 3470999 h 3709176"/>
                  <a:gd name="connsiteX27" fmla="*/ 583176 w 3853350"/>
                  <a:gd name="connsiteY27" fmla="*/ 3235226 h 3709176"/>
                  <a:gd name="connsiteX28" fmla="*/ 830076 w 3853350"/>
                  <a:gd name="connsiteY28" fmla="*/ 2813479 h 3709176"/>
                  <a:gd name="connsiteX29" fmla="*/ 965478 w 3853350"/>
                  <a:gd name="connsiteY29" fmla="*/ 2579766 h 3709176"/>
                  <a:gd name="connsiteX30" fmla="*/ 814734 w 3853350"/>
                  <a:gd name="connsiteY30" fmla="*/ 2315488 h 3709176"/>
                  <a:gd name="connsiteX31" fmla="*/ 543929 w 3853350"/>
                  <a:gd name="connsiteY31" fmla="*/ 2313255 h 3709176"/>
                  <a:gd name="connsiteX32" fmla="*/ 54589 w 3853350"/>
                  <a:gd name="connsiteY32" fmla="*/ 2311195 h 3709176"/>
                  <a:gd name="connsiteX33" fmla="*/ 2141 w 3853350"/>
                  <a:gd name="connsiteY33" fmla="*/ 1946287 h 3709176"/>
                  <a:gd name="connsiteX34" fmla="*/ 131855 w 3853350"/>
                  <a:gd name="connsiteY34" fmla="*/ 1946287 h 3709176"/>
                  <a:gd name="connsiteX35" fmla="*/ 134711 w 3853350"/>
                  <a:gd name="connsiteY35" fmla="*/ 1760657 h 3709176"/>
                  <a:gd name="connsiteX36" fmla="*/ 0 w 3853350"/>
                  <a:gd name="connsiteY36" fmla="*/ 1760657 h 3709176"/>
                  <a:gd name="connsiteX37" fmla="*/ 39247 w 3853350"/>
                  <a:gd name="connsiteY37" fmla="*/ 1450528 h 3709176"/>
                  <a:gd name="connsiteX38" fmla="*/ 528587 w 3853350"/>
                  <a:gd name="connsiteY38" fmla="*/ 1435245 h 3709176"/>
                  <a:gd name="connsiteX39" fmla="*/ 799570 w 3853350"/>
                  <a:gd name="connsiteY39" fmla="*/ 1426487 h 3709176"/>
                  <a:gd name="connsiteX40" fmla="*/ 943714 w 3853350"/>
                  <a:gd name="connsiteY40" fmla="*/ 1157744 h 3709176"/>
                  <a:gd name="connsiteX41" fmla="*/ 801711 w 3853350"/>
                  <a:gd name="connsiteY41" fmla="*/ 928324 h 3709176"/>
                  <a:gd name="connsiteX42" fmla="*/ 543929 w 3853350"/>
                  <a:gd name="connsiteY42" fmla="*/ 513275 h 3709176"/>
                  <a:gd name="connsiteX43" fmla="*/ 878065 w 3853350"/>
                  <a:gd name="connsiteY43" fmla="*/ 238177 h 3709176"/>
                  <a:gd name="connsiteX44" fmla="*/ 1039870 w 3853350"/>
                  <a:gd name="connsiteY44" fmla="*/ 144246 h 3709176"/>
                  <a:gd name="connsiteX45" fmla="*/ 1389347 w 3853350"/>
                  <a:gd name="connsiteY45" fmla="*/ 4293 h 3709176"/>
                  <a:gd name="connsiteX46" fmla="*/ 1631787 w 3853350"/>
                  <a:gd name="connsiteY46" fmla="*/ 426040 h 3709176"/>
                  <a:gd name="connsiteX47" fmla="*/ 1767189 w 3853350"/>
                  <a:gd name="connsiteY47" fmla="*/ 659753 h 3709176"/>
                  <a:gd name="connsiteX48" fmla="*/ 2072960 w 3853350"/>
                  <a:gd name="connsiteY48" fmla="*/ 659753 h 3709176"/>
                  <a:gd name="connsiteX49" fmla="*/ 2208541 w 3853350"/>
                  <a:gd name="connsiteY49" fmla="*/ 426040 h 3709176"/>
                  <a:gd name="connsiteX50" fmla="*/ 2453121 w 3853350"/>
                  <a:gd name="connsiteY50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02599 w 3853350"/>
                  <a:gd name="connsiteY18" fmla="*/ 3571628 h 3709176"/>
                  <a:gd name="connsiteX19" fmla="*/ 2453121 w 3853350"/>
                  <a:gd name="connsiteY19" fmla="*/ 3709176 h 3709176"/>
                  <a:gd name="connsiteX20" fmla="*/ 2208541 w 3853350"/>
                  <a:gd name="connsiteY20" fmla="*/ 3283136 h 3709176"/>
                  <a:gd name="connsiteX21" fmla="*/ 2072960 w 3853350"/>
                  <a:gd name="connsiteY21" fmla="*/ 3049424 h 3709176"/>
                  <a:gd name="connsiteX22" fmla="*/ 1767189 w 3853350"/>
                  <a:gd name="connsiteY22" fmla="*/ 3049424 h 3709176"/>
                  <a:gd name="connsiteX23" fmla="*/ 1631787 w 3853350"/>
                  <a:gd name="connsiteY23" fmla="*/ 3283136 h 3709176"/>
                  <a:gd name="connsiteX24" fmla="*/ 1389347 w 3853350"/>
                  <a:gd name="connsiteY24" fmla="*/ 3704883 h 3709176"/>
                  <a:gd name="connsiteX25" fmla="*/ 1039870 w 3853350"/>
                  <a:gd name="connsiteY25" fmla="*/ 3564930 h 3709176"/>
                  <a:gd name="connsiteX26" fmla="*/ 878065 w 3853350"/>
                  <a:gd name="connsiteY26" fmla="*/ 3470999 h 3709176"/>
                  <a:gd name="connsiteX27" fmla="*/ 583176 w 3853350"/>
                  <a:gd name="connsiteY27" fmla="*/ 3235226 h 3709176"/>
                  <a:gd name="connsiteX28" fmla="*/ 830076 w 3853350"/>
                  <a:gd name="connsiteY28" fmla="*/ 2813479 h 3709176"/>
                  <a:gd name="connsiteX29" fmla="*/ 965478 w 3853350"/>
                  <a:gd name="connsiteY29" fmla="*/ 2579766 h 3709176"/>
                  <a:gd name="connsiteX30" fmla="*/ 814734 w 3853350"/>
                  <a:gd name="connsiteY30" fmla="*/ 2315488 h 3709176"/>
                  <a:gd name="connsiteX31" fmla="*/ 543929 w 3853350"/>
                  <a:gd name="connsiteY31" fmla="*/ 2313255 h 3709176"/>
                  <a:gd name="connsiteX32" fmla="*/ 54589 w 3853350"/>
                  <a:gd name="connsiteY32" fmla="*/ 2311195 h 3709176"/>
                  <a:gd name="connsiteX33" fmla="*/ 2141 w 3853350"/>
                  <a:gd name="connsiteY33" fmla="*/ 1946287 h 3709176"/>
                  <a:gd name="connsiteX34" fmla="*/ 134711 w 3853350"/>
                  <a:gd name="connsiteY34" fmla="*/ 1760657 h 3709176"/>
                  <a:gd name="connsiteX35" fmla="*/ 0 w 3853350"/>
                  <a:gd name="connsiteY35" fmla="*/ 1760657 h 3709176"/>
                  <a:gd name="connsiteX36" fmla="*/ 39247 w 3853350"/>
                  <a:gd name="connsiteY36" fmla="*/ 1450528 h 3709176"/>
                  <a:gd name="connsiteX37" fmla="*/ 528587 w 3853350"/>
                  <a:gd name="connsiteY37" fmla="*/ 1435245 h 3709176"/>
                  <a:gd name="connsiteX38" fmla="*/ 799570 w 3853350"/>
                  <a:gd name="connsiteY38" fmla="*/ 1426487 h 3709176"/>
                  <a:gd name="connsiteX39" fmla="*/ 943714 w 3853350"/>
                  <a:gd name="connsiteY39" fmla="*/ 1157744 h 3709176"/>
                  <a:gd name="connsiteX40" fmla="*/ 801711 w 3853350"/>
                  <a:gd name="connsiteY40" fmla="*/ 928324 h 3709176"/>
                  <a:gd name="connsiteX41" fmla="*/ 543929 w 3853350"/>
                  <a:gd name="connsiteY41" fmla="*/ 513275 h 3709176"/>
                  <a:gd name="connsiteX42" fmla="*/ 878065 w 3853350"/>
                  <a:gd name="connsiteY42" fmla="*/ 238177 h 3709176"/>
                  <a:gd name="connsiteX43" fmla="*/ 1039870 w 3853350"/>
                  <a:gd name="connsiteY43" fmla="*/ 144246 h 3709176"/>
                  <a:gd name="connsiteX44" fmla="*/ 1389347 w 3853350"/>
                  <a:gd name="connsiteY44" fmla="*/ 4293 h 3709176"/>
                  <a:gd name="connsiteX45" fmla="*/ 1631787 w 3853350"/>
                  <a:gd name="connsiteY45" fmla="*/ 426040 h 3709176"/>
                  <a:gd name="connsiteX46" fmla="*/ 1767189 w 3853350"/>
                  <a:gd name="connsiteY46" fmla="*/ 659753 h 3709176"/>
                  <a:gd name="connsiteX47" fmla="*/ 2072960 w 3853350"/>
                  <a:gd name="connsiteY47" fmla="*/ 659753 h 3709176"/>
                  <a:gd name="connsiteX48" fmla="*/ 2208541 w 3853350"/>
                  <a:gd name="connsiteY48" fmla="*/ 426040 h 3709176"/>
                  <a:gd name="connsiteX49" fmla="*/ 2453121 w 3853350"/>
                  <a:gd name="connsiteY49" fmla="*/ 0 h 3709176"/>
                  <a:gd name="connsiteX0" fmla="*/ 2453121 w 3853350"/>
                  <a:gd name="connsiteY0" fmla="*/ 0 h 3709176"/>
                  <a:gd name="connsiteX1" fmla="*/ 2802599 w 3853350"/>
                  <a:gd name="connsiteY1" fmla="*/ 137549 h 3709176"/>
                  <a:gd name="connsiteX2" fmla="*/ 2964225 w 3853350"/>
                  <a:gd name="connsiteY2" fmla="*/ 231480 h 3709176"/>
                  <a:gd name="connsiteX3" fmla="*/ 3270174 w 3853350"/>
                  <a:gd name="connsiteY3" fmla="*/ 473950 h 3709176"/>
                  <a:gd name="connsiteX4" fmla="*/ 3023274 w 3853350"/>
                  <a:gd name="connsiteY4" fmla="*/ 895697 h 3709176"/>
                  <a:gd name="connsiteX5" fmla="*/ 2887872 w 3853350"/>
                  <a:gd name="connsiteY5" fmla="*/ 1129410 h 3709176"/>
                  <a:gd name="connsiteX6" fmla="*/ 3038616 w 3853350"/>
                  <a:gd name="connsiteY6" fmla="*/ 1393689 h 3709176"/>
                  <a:gd name="connsiteX7" fmla="*/ 3309421 w 3853350"/>
                  <a:gd name="connsiteY7" fmla="*/ 1395921 h 3709176"/>
                  <a:gd name="connsiteX8" fmla="*/ 3798761 w 3853350"/>
                  <a:gd name="connsiteY8" fmla="*/ 1397982 h 3709176"/>
                  <a:gd name="connsiteX9" fmla="*/ 3851209 w 3853350"/>
                  <a:gd name="connsiteY9" fmla="*/ 1762889 h 3709176"/>
                  <a:gd name="connsiteX10" fmla="*/ 3853350 w 3853350"/>
                  <a:gd name="connsiteY10" fmla="*/ 1948520 h 3709176"/>
                  <a:gd name="connsiteX11" fmla="*/ 3814103 w 3853350"/>
                  <a:gd name="connsiteY11" fmla="*/ 2258648 h 3709176"/>
                  <a:gd name="connsiteX12" fmla="*/ 3324763 w 3853350"/>
                  <a:gd name="connsiteY12" fmla="*/ 2273931 h 3709176"/>
                  <a:gd name="connsiteX13" fmla="*/ 3053780 w 3853350"/>
                  <a:gd name="connsiteY13" fmla="*/ 2282689 h 3709176"/>
                  <a:gd name="connsiteX14" fmla="*/ 2909636 w 3853350"/>
                  <a:gd name="connsiteY14" fmla="*/ 2551432 h 3709176"/>
                  <a:gd name="connsiteX15" fmla="*/ 3051639 w 3853350"/>
                  <a:gd name="connsiteY15" fmla="*/ 2780852 h 3709176"/>
                  <a:gd name="connsiteX16" fmla="*/ 3309421 w 3853350"/>
                  <a:gd name="connsiteY16" fmla="*/ 3195902 h 3709176"/>
                  <a:gd name="connsiteX17" fmla="*/ 2964225 w 3853350"/>
                  <a:gd name="connsiteY17" fmla="*/ 3477696 h 3709176"/>
                  <a:gd name="connsiteX18" fmla="*/ 2802599 w 3853350"/>
                  <a:gd name="connsiteY18" fmla="*/ 3571628 h 3709176"/>
                  <a:gd name="connsiteX19" fmla="*/ 2453121 w 3853350"/>
                  <a:gd name="connsiteY19" fmla="*/ 3709176 h 3709176"/>
                  <a:gd name="connsiteX20" fmla="*/ 2208541 w 3853350"/>
                  <a:gd name="connsiteY20" fmla="*/ 3283136 h 3709176"/>
                  <a:gd name="connsiteX21" fmla="*/ 2072960 w 3853350"/>
                  <a:gd name="connsiteY21" fmla="*/ 3049424 h 3709176"/>
                  <a:gd name="connsiteX22" fmla="*/ 1767189 w 3853350"/>
                  <a:gd name="connsiteY22" fmla="*/ 3049424 h 3709176"/>
                  <a:gd name="connsiteX23" fmla="*/ 1631787 w 3853350"/>
                  <a:gd name="connsiteY23" fmla="*/ 3283136 h 3709176"/>
                  <a:gd name="connsiteX24" fmla="*/ 1389347 w 3853350"/>
                  <a:gd name="connsiteY24" fmla="*/ 3704883 h 3709176"/>
                  <a:gd name="connsiteX25" fmla="*/ 1039870 w 3853350"/>
                  <a:gd name="connsiteY25" fmla="*/ 3564930 h 3709176"/>
                  <a:gd name="connsiteX26" fmla="*/ 878065 w 3853350"/>
                  <a:gd name="connsiteY26" fmla="*/ 3470999 h 3709176"/>
                  <a:gd name="connsiteX27" fmla="*/ 583176 w 3853350"/>
                  <a:gd name="connsiteY27" fmla="*/ 3235226 h 3709176"/>
                  <a:gd name="connsiteX28" fmla="*/ 830076 w 3853350"/>
                  <a:gd name="connsiteY28" fmla="*/ 2813479 h 3709176"/>
                  <a:gd name="connsiteX29" fmla="*/ 965478 w 3853350"/>
                  <a:gd name="connsiteY29" fmla="*/ 2579766 h 3709176"/>
                  <a:gd name="connsiteX30" fmla="*/ 814734 w 3853350"/>
                  <a:gd name="connsiteY30" fmla="*/ 2315488 h 3709176"/>
                  <a:gd name="connsiteX31" fmla="*/ 543929 w 3853350"/>
                  <a:gd name="connsiteY31" fmla="*/ 2313255 h 3709176"/>
                  <a:gd name="connsiteX32" fmla="*/ 54589 w 3853350"/>
                  <a:gd name="connsiteY32" fmla="*/ 2311195 h 3709176"/>
                  <a:gd name="connsiteX33" fmla="*/ 2141 w 3853350"/>
                  <a:gd name="connsiteY33" fmla="*/ 1946287 h 3709176"/>
                  <a:gd name="connsiteX34" fmla="*/ 0 w 3853350"/>
                  <a:gd name="connsiteY34" fmla="*/ 1760657 h 3709176"/>
                  <a:gd name="connsiteX35" fmla="*/ 39247 w 3853350"/>
                  <a:gd name="connsiteY35" fmla="*/ 1450528 h 3709176"/>
                  <a:gd name="connsiteX36" fmla="*/ 528587 w 3853350"/>
                  <a:gd name="connsiteY36" fmla="*/ 1435245 h 3709176"/>
                  <a:gd name="connsiteX37" fmla="*/ 799570 w 3853350"/>
                  <a:gd name="connsiteY37" fmla="*/ 1426487 h 3709176"/>
                  <a:gd name="connsiteX38" fmla="*/ 943714 w 3853350"/>
                  <a:gd name="connsiteY38" fmla="*/ 1157744 h 3709176"/>
                  <a:gd name="connsiteX39" fmla="*/ 801711 w 3853350"/>
                  <a:gd name="connsiteY39" fmla="*/ 928324 h 3709176"/>
                  <a:gd name="connsiteX40" fmla="*/ 543929 w 3853350"/>
                  <a:gd name="connsiteY40" fmla="*/ 513275 h 3709176"/>
                  <a:gd name="connsiteX41" fmla="*/ 878065 w 3853350"/>
                  <a:gd name="connsiteY41" fmla="*/ 238177 h 3709176"/>
                  <a:gd name="connsiteX42" fmla="*/ 1039870 w 3853350"/>
                  <a:gd name="connsiteY42" fmla="*/ 144246 h 3709176"/>
                  <a:gd name="connsiteX43" fmla="*/ 1389347 w 3853350"/>
                  <a:gd name="connsiteY43" fmla="*/ 4293 h 3709176"/>
                  <a:gd name="connsiteX44" fmla="*/ 1631787 w 3853350"/>
                  <a:gd name="connsiteY44" fmla="*/ 426040 h 3709176"/>
                  <a:gd name="connsiteX45" fmla="*/ 1767189 w 3853350"/>
                  <a:gd name="connsiteY45" fmla="*/ 659753 h 3709176"/>
                  <a:gd name="connsiteX46" fmla="*/ 2072960 w 3853350"/>
                  <a:gd name="connsiteY46" fmla="*/ 659753 h 3709176"/>
                  <a:gd name="connsiteX47" fmla="*/ 2208541 w 3853350"/>
                  <a:gd name="connsiteY47" fmla="*/ 426040 h 3709176"/>
                  <a:gd name="connsiteX48" fmla="*/ 2453121 w 3853350"/>
                  <a:gd name="connsiteY48" fmla="*/ 0 h 3709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53350" h="3709176">
                    <a:moveTo>
                      <a:pt x="2453121" y="0"/>
                    </a:moveTo>
                    <a:cubicBezTo>
                      <a:pt x="2575501" y="35031"/>
                      <a:pt x="2693420" y="80881"/>
                      <a:pt x="2802599" y="137549"/>
                    </a:cubicBezTo>
                    <a:lnTo>
                      <a:pt x="2964225" y="231480"/>
                    </a:lnTo>
                    <a:cubicBezTo>
                      <a:pt x="3073582" y="301371"/>
                      <a:pt x="3176160" y="382251"/>
                      <a:pt x="3270174" y="473950"/>
                    </a:cubicBezTo>
                    <a:lnTo>
                      <a:pt x="3023274" y="895697"/>
                    </a:lnTo>
                    <a:lnTo>
                      <a:pt x="2887872" y="1129410"/>
                    </a:lnTo>
                    <a:cubicBezTo>
                      <a:pt x="2817941" y="1245150"/>
                      <a:pt x="2903036" y="1393689"/>
                      <a:pt x="3038616" y="1393689"/>
                    </a:cubicBezTo>
                    <a:lnTo>
                      <a:pt x="3309421" y="1395921"/>
                    </a:lnTo>
                    <a:lnTo>
                      <a:pt x="3798761" y="1397982"/>
                    </a:lnTo>
                    <a:cubicBezTo>
                      <a:pt x="3827126" y="1515954"/>
                      <a:pt x="3844609" y="1638391"/>
                      <a:pt x="3851209" y="1762889"/>
                    </a:cubicBezTo>
                    <a:cubicBezTo>
                      <a:pt x="3851923" y="1824766"/>
                      <a:pt x="3852636" y="1886643"/>
                      <a:pt x="3853350" y="1948520"/>
                    </a:cubicBezTo>
                    <a:cubicBezTo>
                      <a:pt x="3849069" y="2053441"/>
                      <a:pt x="3835867" y="2158191"/>
                      <a:pt x="3814103" y="2258648"/>
                    </a:cubicBezTo>
                    <a:lnTo>
                      <a:pt x="3324763" y="2273931"/>
                    </a:lnTo>
                    <a:lnTo>
                      <a:pt x="3053780" y="2282689"/>
                    </a:lnTo>
                    <a:cubicBezTo>
                      <a:pt x="2918378" y="2287154"/>
                      <a:pt x="2837564" y="2435692"/>
                      <a:pt x="2909636" y="2551432"/>
                    </a:cubicBezTo>
                    <a:lnTo>
                      <a:pt x="3051639" y="2780852"/>
                    </a:lnTo>
                    <a:lnTo>
                      <a:pt x="3309421" y="3195902"/>
                    </a:lnTo>
                    <a:cubicBezTo>
                      <a:pt x="3206844" y="3302884"/>
                      <a:pt x="3091065" y="3396815"/>
                      <a:pt x="2964225" y="3477696"/>
                    </a:cubicBezTo>
                    <a:lnTo>
                      <a:pt x="2802599" y="3571628"/>
                    </a:lnTo>
                    <a:cubicBezTo>
                      <a:pt x="2693420" y="3628295"/>
                      <a:pt x="2575501" y="3674145"/>
                      <a:pt x="2453121" y="3709176"/>
                    </a:cubicBezTo>
                    <a:lnTo>
                      <a:pt x="2208541" y="3283136"/>
                    </a:lnTo>
                    <a:lnTo>
                      <a:pt x="2072960" y="3049424"/>
                    </a:lnTo>
                    <a:cubicBezTo>
                      <a:pt x="2005348" y="2931451"/>
                      <a:pt x="1834980" y="2931451"/>
                      <a:pt x="1767189" y="3049424"/>
                    </a:cubicBezTo>
                    <a:lnTo>
                      <a:pt x="1631787" y="3283136"/>
                    </a:lnTo>
                    <a:lnTo>
                      <a:pt x="1389347" y="3704883"/>
                    </a:lnTo>
                    <a:cubicBezTo>
                      <a:pt x="1266967" y="3669852"/>
                      <a:pt x="1151188" y="3621770"/>
                      <a:pt x="1039870" y="3564930"/>
                    </a:cubicBezTo>
                    <a:lnTo>
                      <a:pt x="878065" y="3470999"/>
                    </a:lnTo>
                    <a:cubicBezTo>
                      <a:pt x="773346" y="3401108"/>
                      <a:pt x="672731" y="3322460"/>
                      <a:pt x="583176" y="3235226"/>
                    </a:cubicBezTo>
                    <a:lnTo>
                      <a:pt x="830076" y="2813479"/>
                    </a:lnTo>
                    <a:lnTo>
                      <a:pt x="965478" y="2579766"/>
                    </a:lnTo>
                    <a:cubicBezTo>
                      <a:pt x="1035410" y="2464026"/>
                      <a:pt x="950136" y="2315488"/>
                      <a:pt x="814734" y="2315488"/>
                    </a:cubicBezTo>
                    <a:lnTo>
                      <a:pt x="543929" y="2313255"/>
                    </a:lnTo>
                    <a:lnTo>
                      <a:pt x="54589" y="2311195"/>
                    </a:lnTo>
                    <a:cubicBezTo>
                      <a:pt x="26224" y="2193222"/>
                      <a:pt x="8742" y="2070785"/>
                      <a:pt x="2141" y="1946287"/>
                    </a:cubicBezTo>
                    <a:cubicBezTo>
                      <a:pt x="1427" y="1884410"/>
                      <a:pt x="714" y="1822534"/>
                      <a:pt x="0" y="1760657"/>
                    </a:cubicBezTo>
                    <a:cubicBezTo>
                      <a:pt x="4282" y="1655735"/>
                      <a:pt x="17483" y="1550985"/>
                      <a:pt x="39247" y="1450528"/>
                    </a:cubicBezTo>
                    <a:lnTo>
                      <a:pt x="528587" y="1435245"/>
                    </a:lnTo>
                    <a:lnTo>
                      <a:pt x="799570" y="1426487"/>
                    </a:lnTo>
                    <a:cubicBezTo>
                      <a:pt x="934973" y="1422023"/>
                      <a:pt x="1015786" y="1273484"/>
                      <a:pt x="943714" y="1157744"/>
                    </a:cubicBezTo>
                    <a:lnTo>
                      <a:pt x="801711" y="928324"/>
                    </a:lnTo>
                    <a:lnTo>
                      <a:pt x="543929" y="513275"/>
                    </a:lnTo>
                    <a:cubicBezTo>
                      <a:pt x="644366" y="408525"/>
                      <a:pt x="755863" y="316826"/>
                      <a:pt x="878065" y="238177"/>
                    </a:cubicBezTo>
                    <a:lnTo>
                      <a:pt x="1039870" y="144246"/>
                    </a:lnTo>
                    <a:cubicBezTo>
                      <a:pt x="1151188" y="87406"/>
                      <a:pt x="1266967" y="39324"/>
                      <a:pt x="1389347" y="4293"/>
                    </a:cubicBezTo>
                    <a:lnTo>
                      <a:pt x="1631787" y="426040"/>
                    </a:lnTo>
                    <a:lnTo>
                      <a:pt x="1767189" y="659753"/>
                    </a:lnTo>
                    <a:cubicBezTo>
                      <a:pt x="1834980" y="777725"/>
                      <a:pt x="2005348" y="777725"/>
                      <a:pt x="2072960" y="659753"/>
                    </a:cubicBezTo>
                    <a:lnTo>
                      <a:pt x="2208541" y="426040"/>
                    </a:lnTo>
                    <a:lnTo>
                      <a:pt x="2453121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38100" tIns="38100" rIns="38100" bIns="3810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DF11F1-451D-4434-05CF-FA005D79B94F}"/>
                  </a:ext>
                </a:extLst>
              </p:cNvPr>
              <p:cNvSpPr/>
              <p:nvPr/>
            </p:nvSpPr>
            <p:spPr>
              <a:xfrm>
                <a:off x="5346326" y="2711597"/>
                <a:ext cx="1499348" cy="1499348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Graphic 23" descr="Bullseye with solid fill">
                <a:extLst>
                  <a:ext uri="{FF2B5EF4-FFF2-40B4-BE49-F238E27FC236}">
                    <a16:creationId xmlns:a16="http://schemas.microsoft.com/office/drawing/2014/main" id="{31D85594-52FC-794B-FA8D-D97B2594E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36490" y="4918612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" name="Graphic 24" descr="Database with solid fill">
                <a:extLst>
                  <a:ext uri="{FF2B5EF4-FFF2-40B4-BE49-F238E27FC236}">
                    <a16:creationId xmlns:a16="http://schemas.microsoft.com/office/drawing/2014/main" id="{F8CAF0FD-8F99-7175-5824-8C9AE63EA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21545" y="4040434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Graphic 25" descr="Gears with solid fill">
                <a:extLst>
                  <a:ext uri="{FF2B5EF4-FFF2-40B4-BE49-F238E27FC236}">
                    <a16:creationId xmlns:a16="http://schemas.microsoft.com/office/drawing/2014/main" id="{78E54E65-35DD-641E-90C7-85C6E4480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836490" y="1455643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9" name="Graphic 26" descr="Hourglass 30% with solid fill">
                <a:extLst>
                  <a:ext uri="{FF2B5EF4-FFF2-40B4-BE49-F238E27FC236}">
                    <a16:creationId xmlns:a16="http://schemas.microsoft.com/office/drawing/2014/main" id="{7E001C7B-E633-3D32-C1F6-53699CE20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378747" y="4040434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Graphic 27" descr="Lightbulb with solid fill">
                <a:extLst>
                  <a:ext uri="{FF2B5EF4-FFF2-40B4-BE49-F238E27FC236}">
                    <a16:creationId xmlns:a16="http://schemas.microsoft.com/office/drawing/2014/main" id="{C9F3A494-0727-2827-D92D-5901C04F5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378747" y="2349893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Graphic 28" descr="Research with solid fill">
                <a:extLst>
                  <a:ext uri="{FF2B5EF4-FFF2-40B4-BE49-F238E27FC236}">
                    <a16:creationId xmlns:a16="http://schemas.microsoft.com/office/drawing/2014/main" id="{1B6788EA-D05C-B264-3234-1EA5CBD89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321545" y="2385973"/>
                <a:ext cx="519021" cy="51902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59" name="Picture 58" descr="A person sitting at a desk with a computer&#10;&#10;Description automatically generated">
              <a:extLst>
                <a:ext uri="{FF2B5EF4-FFF2-40B4-BE49-F238E27FC236}">
                  <a16:creationId xmlns:a16="http://schemas.microsoft.com/office/drawing/2014/main" id="{BBAF702C-843D-07F4-49A5-17700D442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835457" y="1855575"/>
              <a:ext cx="579486" cy="57948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A3596F-6D99-28F8-FCD1-91E1495B9415}"/>
                </a:ext>
              </a:extLst>
            </p:cNvPr>
            <p:cNvSpPr txBox="1"/>
            <p:nvPr/>
          </p:nvSpPr>
          <p:spPr>
            <a:xfrm>
              <a:off x="5734470" y="2421410"/>
              <a:ext cx="791517" cy="364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New Finding</a:t>
              </a:r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195AF593-8E43-54AC-A878-708897F36509}"/>
              </a:ext>
            </a:extLst>
          </p:cNvPr>
          <p:cNvSpPr txBox="1">
            <a:spLocks/>
          </p:cNvSpPr>
          <p:nvPr/>
        </p:nvSpPr>
        <p:spPr>
          <a:xfrm>
            <a:off x="2055434" y="-40148"/>
            <a:ext cx="4627096" cy="635809"/>
          </a:xfrm>
          <a:prstGeom prst="rect">
            <a:avLst/>
          </a:prstGeom>
        </p:spPr>
        <p:txBody>
          <a:bodyPr vert="horz" wrap="square" lIns="360000" tIns="0" rIns="1440000" bIns="0" rtlCol="0" anchor="ctr">
            <a:noAutofit/>
          </a:bodyPr>
          <a:lstStyle>
            <a:lvl1pPr eaLnBrk="1" hangingPunct="1">
              <a:defRPr kumimoji="1" sz="2500" b="1">
                <a:latin typeface="Meiryo UI" panose="020B0604030504040204" pitchFamily="50" charset="-128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dirty="0">
                <a:solidFill>
                  <a:sysClr val="windowText" lastClr="000000"/>
                </a:solidFill>
              </a:rPr>
              <a:t>LEARNING POINT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F6F489-128E-6079-11EB-2FFA7B16C510}"/>
              </a:ext>
            </a:extLst>
          </p:cNvPr>
          <p:cNvSpPr txBox="1"/>
          <p:nvPr/>
        </p:nvSpPr>
        <p:spPr>
          <a:xfrm>
            <a:off x="6132261" y="486943"/>
            <a:ext cx="1238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A2B969"/>
                </a:solidFill>
                <a:latin typeface="Arial Black" panose="020B0A04020102020204" pitchFamily="34" charset="0"/>
              </a:rPr>
              <a:t>Communication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8009E4-D1E0-924A-7EA6-7416BA9DA21D}"/>
              </a:ext>
            </a:extLst>
          </p:cNvPr>
          <p:cNvSpPr txBox="1"/>
          <p:nvPr/>
        </p:nvSpPr>
        <p:spPr>
          <a:xfrm>
            <a:off x="6132261" y="665486"/>
            <a:ext cx="1238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How to communication </a:t>
            </a:r>
          </a:p>
          <a:p>
            <a:r>
              <a:rPr lang="en-US" sz="700" dirty="0">
                <a:latin typeface="Arial Black" panose="020B0A04020102020204" pitchFamily="34" charset="0"/>
              </a:rPr>
              <a:t>with user for project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B04FF6-BC03-A10F-52A2-2FD0405A6034}"/>
              </a:ext>
            </a:extLst>
          </p:cNvPr>
          <p:cNvSpPr txBox="1"/>
          <p:nvPr/>
        </p:nvSpPr>
        <p:spPr>
          <a:xfrm>
            <a:off x="7769812" y="1596071"/>
            <a:ext cx="1238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3A5C84"/>
                </a:solidFill>
                <a:latin typeface="Arial Black" panose="020B0A04020102020204" pitchFamily="34" charset="0"/>
              </a:rPr>
              <a:t>Concept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1F1848-7427-9E3F-6C9A-4F834F9660F6}"/>
              </a:ext>
            </a:extLst>
          </p:cNvPr>
          <p:cNvSpPr txBox="1"/>
          <p:nvPr/>
        </p:nvSpPr>
        <p:spPr>
          <a:xfrm>
            <a:off x="7769812" y="1774614"/>
            <a:ext cx="1238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How to communication </a:t>
            </a:r>
          </a:p>
          <a:p>
            <a:r>
              <a:rPr lang="en-US" sz="700" dirty="0">
                <a:latin typeface="Arial Black" panose="020B0A04020102020204" pitchFamily="34" charset="0"/>
              </a:rPr>
              <a:t>with user for project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26FFF73-F703-7FAB-D99A-B1409D824C16}"/>
              </a:ext>
            </a:extLst>
          </p:cNvPr>
          <p:cNvSpPr txBox="1"/>
          <p:nvPr/>
        </p:nvSpPr>
        <p:spPr>
          <a:xfrm>
            <a:off x="7739480" y="3312476"/>
            <a:ext cx="1238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7931F"/>
                </a:solidFill>
                <a:latin typeface="Arial Black" panose="020B0A04020102020204" pitchFamily="34" charset="0"/>
              </a:rPr>
              <a:t>Import Fitur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ABBD570-E46F-3C51-11DF-7FA9E32E9B4A}"/>
              </a:ext>
            </a:extLst>
          </p:cNvPr>
          <p:cNvSpPr txBox="1"/>
          <p:nvPr/>
        </p:nvSpPr>
        <p:spPr>
          <a:xfrm>
            <a:off x="7739480" y="3491019"/>
            <a:ext cx="123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New </a:t>
            </a:r>
            <a:r>
              <a:rPr lang="en-US" sz="700" dirty="0" err="1">
                <a:latin typeface="Arial Black" panose="020B0A04020102020204" pitchFamily="34" charset="0"/>
              </a:rPr>
              <a:t>fitur</a:t>
            </a:r>
            <a:r>
              <a:rPr lang="en-US" sz="700" dirty="0">
                <a:latin typeface="Arial Black" panose="020B0A04020102020204" pitchFamily="34" charset="0"/>
              </a:rPr>
              <a:t> import each subject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0D7BA25-EFBB-E546-04C7-88C056778D53}"/>
              </a:ext>
            </a:extLst>
          </p:cNvPr>
          <p:cNvSpPr txBox="1"/>
          <p:nvPr/>
        </p:nvSpPr>
        <p:spPr>
          <a:xfrm>
            <a:off x="6140403" y="4071626"/>
            <a:ext cx="1336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CC1EF"/>
                </a:solidFill>
                <a:latin typeface="Arial Black" panose="020B0A04020102020204" pitchFamily="34" charset="0"/>
              </a:rPr>
              <a:t>Send to Database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AE3A02-6037-DB1F-F3C1-005070258179}"/>
              </a:ext>
            </a:extLst>
          </p:cNvPr>
          <p:cNvSpPr txBox="1"/>
          <p:nvPr/>
        </p:nvSpPr>
        <p:spPr>
          <a:xfrm>
            <a:off x="6140403" y="4250169"/>
            <a:ext cx="12380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Input data to Database from table HTML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DDF7A6-3B3E-CD31-C84D-F31973B9BF58}"/>
              </a:ext>
            </a:extLst>
          </p:cNvPr>
          <p:cNvSpPr txBox="1"/>
          <p:nvPr/>
        </p:nvSpPr>
        <p:spPr>
          <a:xfrm>
            <a:off x="4131465" y="3564282"/>
            <a:ext cx="1340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CC4C"/>
                </a:solidFill>
                <a:latin typeface="Arial Black" panose="020B0A04020102020204" pitchFamily="34" charset="0"/>
              </a:rPr>
              <a:t>Bank Participants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925224-8D46-CD32-EFCA-088B8D153D0B}"/>
              </a:ext>
            </a:extLst>
          </p:cNvPr>
          <p:cNvSpPr txBox="1"/>
          <p:nvPr/>
        </p:nvSpPr>
        <p:spPr>
          <a:xfrm>
            <a:off x="4131465" y="3742825"/>
            <a:ext cx="123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Manage Participants Passed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BE29A2-B747-5905-7C05-A3F5BB39C2FD}"/>
              </a:ext>
            </a:extLst>
          </p:cNvPr>
          <p:cNvSpPr txBox="1"/>
          <p:nvPr/>
        </p:nvSpPr>
        <p:spPr>
          <a:xfrm>
            <a:off x="3386397" y="1760416"/>
            <a:ext cx="1238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Arial Black" panose="020B0A04020102020204" pitchFamily="34" charset="0"/>
              </a:rPr>
              <a:t>Export to Excel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AC25B4B-C0B9-7585-9921-8119853F1DF2}"/>
              </a:ext>
            </a:extLst>
          </p:cNvPr>
          <p:cNvSpPr txBox="1"/>
          <p:nvPr/>
        </p:nvSpPr>
        <p:spPr>
          <a:xfrm>
            <a:off x="3386397" y="1938959"/>
            <a:ext cx="123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 Black" panose="020B0A04020102020204" pitchFamily="34" charset="0"/>
              </a:rPr>
              <a:t>Export table website to Excel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4EA388-2ADC-11B6-EC0C-CE455C41D877}"/>
              </a:ext>
            </a:extLst>
          </p:cNvPr>
          <p:cNvSpPr txBox="1"/>
          <p:nvPr/>
        </p:nvSpPr>
        <p:spPr>
          <a:xfrm>
            <a:off x="-190880" y="1207532"/>
            <a:ext cx="179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 Black" panose="020B0A04020102020204" pitchFamily="34" charset="0"/>
              </a:rPr>
              <a:t>Import score </a:t>
            </a:r>
          </a:p>
          <a:p>
            <a:pPr algn="ctr"/>
            <a:r>
              <a:rPr lang="en-US" sz="600" b="1" dirty="0">
                <a:latin typeface="Arial Black" panose="020B0A04020102020204" pitchFamily="34" charset="0"/>
              </a:rPr>
              <a:t>from Microsoft form</a:t>
            </a:r>
          </a:p>
          <a:p>
            <a:pPr algn="ctr"/>
            <a:endParaRPr lang="en-US" sz="600" dirty="0">
              <a:latin typeface="Arial Black" panose="020B0A040201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D645E3-799A-F5F9-424B-BF9A853ACB6C}"/>
              </a:ext>
            </a:extLst>
          </p:cNvPr>
          <p:cNvSpPr txBox="1"/>
          <p:nvPr/>
        </p:nvSpPr>
        <p:spPr>
          <a:xfrm>
            <a:off x="958290" y="1994565"/>
            <a:ext cx="17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 Black" panose="020B0A04020102020204" pitchFamily="34" charset="0"/>
              </a:rPr>
              <a:t>Send result </a:t>
            </a:r>
          </a:p>
          <a:p>
            <a:pPr algn="ctr"/>
            <a:r>
              <a:rPr lang="en-US" sz="600" b="1" dirty="0">
                <a:latin typeface="Arial Black" panose="020B0A04020102020204" pitchFamily="34" charset="0"/>
              </a:rPr>
              <a:t>to bank participant</a:t>
            </a:r>
            <a:endParaRPr lang="en-US" sz="400" dirty="0">
              <a:latin typeface="Arial Black" panose="020B0A040201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09EB3C-E3D6-E56C-A361-B62F002EEDE5}"/>
              </a:ext>
            </a:extLst>
          </p:cNvPr>
          <p:cNvSpPr txBox="1"/>
          <p:nvPr/>
        </p:nvSpPr>
        <p:spPr>
          <a:xfrm>
            <a:off x="958290" y="3471949"/>
            <a:ext cx="1794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 Black" panose="020B0A04020102020204" pitchFamily="34" charset="0"/>
              </a:rPr>
              <a:t>Bank participant</a:t>
            </a:r>
            <a:endParaRPr lang="en-US" sz="400" dirty="0">
              <a:latin typeface="Arial Black" panose="020B0A040201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47BFC7E-AB6B-BD55-6AB6-AB905609F913}"/>
              </a:ext>
            </a:extLst>
          </p:cNvPr>
          <p:cNvSpPr txBox="1"/>
          <p:nvPr/>
        </p:nvSpPr>
        <p:spPr>
          <a:xfrm>
            <a:off x="-213105" y="4211214"/>
            <a:ext cx="179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rial Black" panose="020B0A04020102020204" pitchFamily="34" charset="0"/>
              </a:rPr>
              <a:t>Visualization </a:t>
            </a:r>
          </a:p>
          <a:p>
            <a:pPr algn="ctr"/>
            <a:r>
              <a:rPr lang="en-US" sz="600" b="1" dirty="0">
                <a:latin typeface="Arial Black" panose="020B0A04020102020204" pitchFamily="34" charset="0"/>
              </a:rPr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29319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456649" y="4701540"/>
            <a:ext cx="1673065" cy="441960"/>
          </a:xfrm>
          <a:custGeom>
            <a:avLst/>
            <a:gdLst>
              <a:gd name="connsiteX0" fmla="*/ 232453 w 1673065"/>
              <a:gd name="connsiteY0" fmla="*/ 0 h 441960"/>
              <a:gd name="connsiteX1" fmla="*/ 1673065 w 1673065"/>
              <a:gd name="connsiteY1" fmla="*/ 0 h 441960"/>
              <a:gd name="connsiteX2" fmla="*/ 1673065 w 1673065"/>
              <a:gd name="connsiteY2" fmla="*/ 441960 h 441960"/>
              <a:gd name="connsiteX3" fmla="*/ 0 w 1673065"/>
              <a:gd name="connsiteY3" fmla="*/ 44196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065" h="441960">
                <a:moveTo>
                  <a:pt x="232453" y="0"/>
                </a:moveTo>
                <a:lnTo>
                  <a:pt x="1673065" y="0"/>
                </a:lnTo>
                <a:lnTo>
                  <a:pt x="1673065" y="441960"/>
                </a:lnTo>
                <a:lnTo>
                  <a:pt x="0" y="44196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 t="2668" r="2417" b="3893"/>
          <a:stretch>
            <a:fillRect/>
          </a:stretch>
        </p:blipFill>
        <p:spPr>
          <a:xfrm>
            <a:off x="7924984" y="4732020"/>
            <a:ext cx="419848" cy="381000"/>
          </a:xfrm>
          <a:custGeom>
            <a:avLst/>
            <a:gdLst>
              <a:gd name="connsiteX0" fmla="*/ 969859 w 1939718"/>
              <a:gd name="connsiteY0" fmla="*/ 0 h 1760236"/>
              <a:gd name="connsiteX1" fmla="*/ 1939718 w 1939718"/>
              <a:gd name="connsiteY1" fmla="*/ 880118 h 1760236"/>
              <a:gd name="connsiteX2" fmla="*/ 969859 w 1939718"/>
              <a:gd name="connsiteY2" fmla="*/ 1760236 h 1760236"/>
              <a:gd name="connsiteX3" fmla="*/ 0 w 1939718"/>
              <a:gd name="connsiteY3" fmla="*/ 880118 h 1760236"/>
              <a:gd name="connsiteX4" fmla="*/ 969859 w 1939718"/>
              <a:gd name="connsiteY4" fmla="*/ 0 h 176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718" h="1760236">
                <a:moveTo>
                  <a:pt x="969859" y="0"/>
                </a:moveTo>
                <a:cubicBezTo>
                  <a:pt x="1505497" y="0"/>
                  <a:pt x="1939718" y="394042"/>
                  <a:pt x="1939718" y="880118"/>
                </a:cubicBezTo>
                <a:cubicBezTo>
                  <a:pt x="1939718" y="1366194"/>
                  <a:pt x="1505497" y="1760236"/>
                  <a:pt x="969859" y="1760236"/>
                </a:cubicBezTo>
                <a:cubicBezTo>
                  <a:pt x="434221" y="1760236"/>
                  <a:pt x="0" y="1366194"/>
                  <a:pt x="0" y="880118"/>
                </a:cubicBezTo>
                <a:cubicBezTo>
                  <a:pt x="0" y="394042"/>
                  <a:pt x="434221" y="0"/>
                  <a:pt x="969859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16659" r="25000" b="16875"/>
          <a:stretch>
            <a:fillRect/>
          </a:stretch>
        </p:blipFill>
        <p:spPr>
          <a:xfrm>
            <a:off x="8469005" y="4728972"/>
            <a:ext cx="385206" cy="384048"/>
          </a:xfrm>
          <a:custGeom>
            <a:avLst/>
            <a:gdLst>
              <a:gd name="connsiteX0" fmla="*/ 304800 w 609600"/>
              <a:gd name="connsiteY0" fmla="*/ 0 h 607768"/>
              <a:gd name="connsiteX1" fmla="*/ 609600 w 609600"/>
              <a:gd name="connsiteY1" fmla="*/ 303884 h 607768"/>
              <a:gd name="connsiteX2" fmla="*/ 304800 w 609600"/>
              <a:gd name="connsiteY2" fmla="*/ 607768 h 607768"/>
              <a:gd name="connsiteX3" fmla="*/ 0 w 609600"/>
              <a:gd name="connsiteY3" fmla="*/ 303884 h 607768"/>
              <a:gd name="connsiteX4" fmla="*/ 304800 w 609600"/>
              <a:gd name="connsiteY4" fmla="*/ 0 h 60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607768">
                <a:moveTo>
                  <a:pt x="304800" y="0"/>
                </a:moveTo>
                <a:cubicBezTo>
                  <a:pt x="473136" y="0"/>
                  <a:pt x="609600" y="136054"/>
                  <a:pt x="609600" y="303884"/>
                </a:cubicBezTo>
                <a:cubicBezTo>
                  <a:pt x="609600" y="471714"/>
                  <a:pt x="473136" y="607768"/>
                  <a:pt x="304800" y="607768"/>
                </a:cubicBezTo>
                <a:cubicBezTo>
                  <a:pt x="136464" y="607768"/>
                  <a:pt x="0" y="471714"/>
                  <a:pt x="0" y="303884"/>
                </a:cubicBezTo>
                <a:cubicBezTo>
                  <a:pt x="0" y="136054"/>
                  <a:pt x="136464" y="0"/>
                  <a:pt x="3048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717999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スライドテンプレート_4x3_170518">
  <a:themeElements>
    <a:clrScheme name="DENSO170309">
      <a:dk1>
        <a:srgbClr val="000000"/>
      </a:dk1>
      <a:lt1>
        <a:srgbClr val="FFFFFF"/>
      </a:lt1>
      <a:dk2>
        <a:srgbClr val="B9D7EB"/>
      </a:dk2>
      <a:lt2>
        <a:srgbClr val="DC0032"/>
      </a:lt2>
      <a:accent1>
        <a:srgbClr val="828282"/>
      </a:accent1>
      <a:accent2>
        <a:srgbClr val="34B78F"/>
      </a:accent2>
      <a:accent3>
        <a:srgbClr val="A77BCA"/>
      </a:accent3>
      <a:accent4>
        <a:srgbClr val="0092BD"/>
      </a:accent4>
      <a:accent5>
        <a:srgbClr val="004386"/>
      </a:accent5>
      <a:accent6>
        <a:srgbClr val="EF60A3"/>
      </a:accent6>
      <a:hlink>
        <a:srgbClr val="000000"/>
      </a:hlink>
      <a:folHlink>
        <a:srgbClr val="000000"/>
      </a:folHlink>
    </a:clrScheme>
    <a:fontScheme name="DENSO170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5A31BC68-EDA0-4B6D-B4CE-9BD30CB1C643}" vid="{26B9B838-5D37-4B26-A1D0-2E914534F74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207B0F-13EC-4822-81CA-CBEA25738B3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56641f8-e38d-4ca1-b160-262fcc01c8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93C8A32F162547828F275E88D45467" ma:contentTypeVersion="14" ma:contentTypeDescription="Create a new document." ma:contentTypeScope="" ma:versionID="dc83cea725b073343905301377376b67">
  <xsd:schema xmlns:xsd="http://www.w3.org/2001/XMLSchema" xmlns:xs="http://www.w3.org/2001/XMLSchema" xmlns:p="http://schemas.microsoft.com/office/2006/metadata/properties" xmlns:ns2="356641f8-e38d-4ca1-b160-262fcc01c8f5" xmlns:ns3="9f284b11-b38a-40b3-9364-49a18294c09f" targetNamespace="http://schemas.microsoft.com/office/2006/metadata/properties" ma:root="true" ma:fieldsID="1b156f21d64d0ded70a0be13f7d3362f" ns2:_="" ns3:_="">
    <xsd:import namespace="356641f8-e38d-4ca1-b160-262fcc01c8f5"/>
    <xsd:import namespace="9f284b11-b38a-40b3-9364-49a18294c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_Flow_SignoffStatu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641f8-e38d-4ca1-b160-262fcc01c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84b11-b38a-40b3-9364-49a18294c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30BCC-6D54-4901-A6EB-2D7F499D576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f284b11-b38a-40b3-9364-49a18294c09f"/>
    <ds:schemaRef ds:uri="356641f8-e38d-4ca1-b160-262fcc01c8f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7E1DB7-52E9-481A-A29E-5DA067EE2D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3F6174-D21E-446F-B0D2-5E40CB941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641f8-e38d-4ca1-b160-262fcc01c8f5"/>
    <ds:schemaRef ds:uri="9f284b11-b38a-40b3-9364-49a18294c0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206</Words>
  <Application>Microsoft Office PowerPoint</Application>
  <PresentationFormat>On-screen Show (16:9)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Meiryo UI</vt:lpstr>
      <vt:lpstr>Arial</vt:lpstr>
      <vt:lpstr>Arial Black</vt:lpstr>
      <vt:lpstr>Verdana</vt:lpstr>
      <vt:lpstr>Wingdings</vt:lpstr>
      <vt:lpstr>プレゼンテーションスライドテンプレート_4x3_170518</vt:lpstr>
      <vt:lpstr>IMPLEMENTATION</vt:lpstr>
      <vt:lpstr>LEARNING POINT</vt:lpstr>
      <vt:lpstr>STRUGLING 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ITPKL15</dc:creator>
  <cp:lastModifiedBy>Ahmad Abdurrahman</cp:lastModifiedBy>
  <cp:revision>198</cp:revision>
  <dcterms:modified xsi:type="dcterms:W3CDTF">2023-08-01T17:34:43Z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0x010100F593C8A32F162547828F275E88D45467</vt:lpwstr>
  </property>
</Properties>
</file>