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Proxima Nova"/>
      <p:regular r:id="rId21"/>
      <p:bold r:id="rId22"/>
      <p:italic r:id="rId23"/>
      <p:boldItalic r:id="rId24"/>
    </p:embeddedFont>
    <p:embeddedFont>
      <p:font typeface="Alfa Slab One"/>
      <p:regular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ProximaNova-bold.fntdata"/><Relationship Id="rId21" Type="http://schemas.openxmlformats.org/officeDocument/2006/relationships/font" Target="fonts/ProximaNova-regular.fntdata"/><Relationship Id="rId24" Type="http://schemas.openxmlformats.org/officeDocument/2006/relationships/font" Target="fonts/ProximaNova-boldItalic.fntdata"/><Relationship Id="rId23" Type="http://schemas.openxmlformats.org/officeDocument/2006/relationships/font" Target="fonts/ProximaNova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AlfaSlabOn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c6f90357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c6f9035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412fd79e34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412fd79e34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412fd79e34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412fd79e34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c6f90357f_0_4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c6f90357f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416df0982c_10_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416df0982c_1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416df0982c_1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416df0982c_1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412fd79e34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412fd79e34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412fd79e34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412fd79e34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c6f90357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c6f90357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c6f90357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c6f90357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c6f90357f_0_2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c6f90357f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c6f90357f_0_3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c6f90357f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c6f90357f_0_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c6f90357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c6f90357f_0_1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c6f90357f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c6f90357f_0_3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c6f90357f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Voice Controlled Bot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Abdurrahmaan Baghdadi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7721" y="2871996"/>
            <a:ext cx="2370300" cy="23703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2"/>
          <p:cNvSpPr txBox="1"/>
          <p:nvPr>
            <p:ph type="title"/>
          </p:nvPr>
        </p:nvSpPr>
        <p:spPr>
          <a:xfrm>
            <a:off x="311700" y="338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Problems we encountered</a:t>
            </a:r>
            <a:endParaRPr/>
          </a:p>
        </p:txBody>
      </p:sp>
      <p:sp>
        <p:nvSpPr>
          <p:cNvPr id="112" name="Google Shape;112;p22"/>
          <p:cNvSpPr txBox="1"/>
          <p:nvPr>
            <p:ph idx="1" type="body"/>
          </p:nvPr>
        </p:nvSpPr>
        <p:spPr>
          <a:xfrm>
            <a:off x="311700" y="10943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The throttle would not respond to PCA9685 </a:t>
            </a:r>
            <a:r>
              <a:rPr lang="en" sz="1600"/>
              <a:t>control</a:t>
            </a:r>
            <a:r>
              <a:rPr lang="en" sz="1600"/>
              <a:t> board commands.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We tested this by checking if the throttle commands would work with the remote the car came with.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Then we found that the command PCA9685(Channel) was used to switch between steering and the throttle and fixed the problem</a:t>
            </a:r>
            <a:endParaRPr sz="1600"/>
          </a:p>
        </p:txBody>
      </p:sp>
      <p:sp>
        <p:nvSpPr>
          <p:cNvPr id="113" name="Google Shape;113;p22"/>
          <p:cNvSpPr txBox="1"/>
          <p:nvPr>
            <p:ph idx="2" type="body"/>
          </p:nvPr>
        </p:nvSpPr>
        <p:spPr>
          <a:xfrm>
            <a:off x="4783250" y="10943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 startAt="2"/>
            </a:pPr>
            <a:r>
              <a:rPr lang="en" sz="1600"/>
              <a:t>Alexa voice system required an account and other </a:t>
            </a:r>
            <a:r>
              <a:rPr lang="en" sz="1600"/>
              <a:t>unnecessary</a:t>
            </a:r>
            <a:r>
              <a:rPr lang="en" sz="1600"/>
              <a:t> things.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We found a way to </a:t>
            </a:r>
            <a:r>
              <a:rPr lang="en" sz="1600"/>
              <a:t>customize</a:t>
            </a:r>
            <a:r>
              <a:rPr lang="en" sz="1600"/>
              <a:t> commands in Siri and decided that we could use this to our advantage when working with the car and changed to a Siri controlled system.</a:t>
            </a:r>
            <a:endParaRPr sz="1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Problems we encountered(cont.)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 startAt="3"/>
            </a:pPr>
            <a:r>
              <a:rPr lang="en" sz="1800"/>
              <a:t>Some of the code with the modules </a:t>
            </a:r>
            <a:r>
              <a:rPr lang="en" sz="1800"/>
              <a:t>for the Siri control system didn’t connect with the throttle and steering circuit board.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We fixed this issue by finding a method to bring the code of the steering into the module system.</a:t>
            </a:r>
            <a:endParaRPr sz="1800"/>
          </a:p>
        </p:txBody>
      </p:sp>
      <p:pic>
        <p:nvPicPr>
          <p:cNvPr id="120" name="Google Shape;12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6387" y="1152475"/>
            <a:ext cx="4099678" cy="34163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24"/>
          <p:cNvPicPr preferRelativeResize="0"/>
          <p:nvPr/>
        </p:nvPicPr>
        <p:blipFill rotWithShape="1">
          <a:blip r:embed="rId3">
            <a:alphaModFix/>
          </a:blip>
          <a:srcRect b="0" l="0" r="16191" t="0"/>
          <a:stretch/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4"/>
          <p:cNvSpPr txBox="1"/>
          <p:nvPr/>
        </p:nvSpPr>
        <p:spPr>
          <a:xfrm>
            <a:off x="128525" y="167322"/>
            <a:ext cx="8346000" cy="36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Char char="●"/>
            </a:pPr>
            <a:r>
              <a:rPr lang="en" sz="2400">
                <a:solidFill>
                  <a:schemeClr val="accent3"/>
                </a:solidFill>
              </a:rPr>
              <a:t>Sign up for Camps</a:t>
            </a:r>
            <a:endParaRPr sz="2400">
              <a:solidFill>
                <a:schemeClr val="accent3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Char char="●"/>
            </a:pPr>
            <a:r>
              <a:rPr lang="en" sz="2400">
                <a:solidFill>
                  <a:schemeClr val="accent3"/>
                </a:solidFill>
              </a:rPr>
              <a:t>Network with teachers to get connections</a:t>
            </a:r>
            <a:endParaRPr sz="2400">
              <a:solidFill>
                <a:schemeClr val="accent3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Char char="●"/>
            </a:pPr>
            <a:r>
              <a:rPr lang="en" sz="2400">
                <a:solidFill>
                  <a:schemeClr val="accent3"/>
                </a:solidFill>
              </a:rPr>
              <a:t>Choose something you like to do</a:t>
            </a:r>
            <a:endParaRPr sz="2400">
              <a:solidFill>
                <a:schemeClr val="accent3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Char char="●"/>
            </a:pPr>
            <a:r>
              <a:rPr lang="en" sz="2400">
                <a:solidFill>
                  <a:schemeClr val="accent3"/>
                </a:solidFill>
              </a:rPr>
              <a:t>Talk to teachers and parents</a:t>
            </a:r>
            <a:endParaRPr sz="2400">
              <a:solidFill>
                <a:schemeClr val="accent3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Char char="●"/>
            </a:pPr>
            <a:r>
              <a:rPr lang="en" sz="2400">
                <a:solidFill>
                  <a:schemeClr val="accent3"/>
                </a:solidFill>
              </a:rPr>
              <a:t>Find people who are experienced and can teach you</a:t>
            </a:r>
            <a:endParaRPr sz="2400">
              <a:solidFill>
                <a:schemeClr val="accent3"/>
              </a:solidFill>
            </a:endParaRPr>
          </a:p>
        </p:txBody>
      </p:sp>
      <p:sp>
        <p:nvSpPr>
          <p:cNvPr id="127" name="Google Shape;127;p24"/>
          <p:cNvSpPr txBox="1"/>
          <p:nvPr/>
        </p:nvSpPr>
        <p:spPr>
          <a:xfrm>
            <a:off x="425050" y="3734725"/>
            <a:ext cx="3954300" cy="11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Advice</a:t>
            </a:r>
            <a:endParaRPr sz="7200">
              <a:solidFill>
                <a:schemeClr val="accent3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/>
          <p:nvPr>
            <p:ph type="title"/>
          </p:nvPr>
        </p:nvSpPr>
        <p:spPr>
          <a:xfrm>
            <a:off x="547825" y="526350"/>
            <a:ext cx="8076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A</a:t>
            </a:r>
            <a:r>
              <a:rPr lang="en"/>
              <a:t>lexa voice system can be used to control a car, but using a Siri voice system was more efficient.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Special Thanks </a:t>
            </a:r>
            <a:endParaRPr/>
          </a:p>
        </p:txBody>
      </p:sp>
      <p:sp>
        <p:nvSpPr>
          <p:cNvPr id="143" name="Google Shape;143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Garrett Hall</a:t>
            </a:r>
            <a:r>
              <a:rPr lang="en"/>
              <a:t> for helping me invest in my future and providing me </a:t>
            </a:r>
            <a:r>
              <a:rPr lang="en"/>
              <a:t>opportunities</a:t>
            </a:r>
            <a:r>
              <a:rPr lang="en"/>
              <a:t> to make my name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Samuel Silva</a:t>
            </a:r>
            <a:r>
              <a:rPr lang="en"/>
              <a:t> for allowing me to do all the fun things I have done over summer and helping me with my project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Tommy </a:t>
            </a:r>
            <a:r>
              <a:rPr b="1" lang="en"/>
              <a:t>Kercheville</a:t>
            </a:r>
            <a:r>
              <a:rPr lang="en"/>
              <a:t> for walking me through the project and helping me along the way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Dr Paul Rad</a:t>
            </a:r>
            <a:r>
              <a:rPr lang="en"/>
              <a:t> for giving me this </a:t>
            </a:r>
            <a:r>
              <a:rPr lang="en"/>
              <a:t>opportunity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Everyone at the </a:t>
            </a:r>
            <a:r>
              <a:rPr b="1" lang="en"/>
              <a:t>OCI Lab</a:t>
            </a:r>
            <a:r>
              <a:rPr lang="en"/>
              <a:t> for all their support and help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/>
              <a:t>The IEEE RAS UTSA Student Chapter</a:t>
            </a:r>
            <a:r>
              <a:rPr lang="en"/>
              <a:t> for letting me be a part of the team.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 Story 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3999900" cy="38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/>
              <a:t>The way I came to encounter the UTSA Open Cloud Institute for research was through my mom who works at UTSA and helped me get into a program for computer science and cybersecurity under Dr. Paul Rad. Thus, I got the </a:t>
            </a:r>
            <a:r>
              <a:rPr lang="en" sz="1800"/>
              <a:t>opportunity</a:t>
            </a:r>
            <a:r>
              <a:rPr lang="en" sz="1800"/>
              <a:t> to work with autonomous vehicles and voice control systems.</a:t>
            </a:r>
            <a:endParaRPr sz="1800"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3974" y="1755924"/>
            <a:ext cx="4196750" cy="199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Project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490250" y="526350"/>
            <a:ext cx="8037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an autonomous </a:t>
            </a:r>
            <a:r>
              <a:rPr lang="en"/>
              <a:t>vehicle</a:t>
            </a:r>
            <a:r>
              <a:rPr lang="en"/>
              <a:t> and other vehicles connect with a voice controlled system?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Goal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547825" y="526350"/>
            <a:ext cx="8037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goal was to set up a Alexa voice system to control a car.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Materials</a:t>
            </a:r>
            <a:endParaRPr/>
          </a:p>
        </p:txBody>
      </p:sp>
      <p:sp>
        <p:nvSpPr>
          <p:cNvPr id="90" name="Google Shape;90;p1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Donkey car website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Alexa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Siri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en"/>
              <a:t>Voice Control and Motor Control Software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Procedure</a:t>
            </a:r>
            <a:endParaRPr/>
          </a:p>
        </p:txBody>
      </p:sp>
      <p:sp>
        <p:nvSpPr>
          <p:cNvPr id="96" name="Google Shape;96;p2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First we got the car to respond to computer code by finding the specified data needed.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Then we programmed the car to follow basic commands such as left, right, </a:t>
            </a:r>
            <a:r>
              <a:rPr lang="en" sz="1600"/>
              <a:t>forward,</a:t>
            </a:r>
            <a:r>
              <a:rPr lang="en" sz="1600"/>
              <a:t> and backward.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1600"/>
              </a:spcAft>
              <a:buSzPts val="1600"/>
              <a:buAutoNum type="arabicPeriod"/>
            </a:pPr>
            <a:r>
              <a:rPr lang="en" sz="1600"/>
              <a:t>Then we connected the car to the voice system</a:t>
            </a:r>
            <a:endParaRPr sz="1600"/>
          </a:p>
        </p:txBody>
      </p:sp>
      <p:pic>
        <p:nvPicPr>
          <p:cNvPr id="97" name="Google Shape;9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1600" y="1152475"/>
            <a:ext cx="4302400" cy="300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We thought we could use </a:t>
            </a:r>
            <a:r>
              <a:rPr b="1" lang="en" sz="1800" u="sng"/>
              <a:t>Alexa </a:t>
            </a:r>
            <a:r>
              <a:rPr b="1" lang="en" sz="1800"/>
              <a:t>voice system functions in Amazon Web Services (AWS) to control the car.</a:t>
            </a:r>
            <a:endParaRPr b="1"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/>
              <a:t>Instead, we programmed the cars steering and throttle to work along with </a:t>
            </a:r>
            <a:r>
              <a:rPr lang="en" sz="1800" u="sng"/>
              <a:t>Siri</a:t>
            </a:r>
            <a:r>
              <a:rPr lang="en" sz="1800"/>
              <a:t> in order to </a:t>
            </a:r>
            <a:r>
              <a:rPr lang="en" sz="1800"/>
              <a:t>execute</a:t>
            </a:r>
            <a:r>
              <a:rPr lang="en" sz="1800"/>
              <a:t> certain commands.</a:t>
            </a:r>
            <a:endParaRPr sz="1800"/>
          </a:p>
        </p:txBody>
      </p:sp>
      <p:sp>
        <p:nvSpPr>
          <p:cNvPr id="103" name="Google Shape;10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happened vs. what was planned</a:t>
            </a:r>
            <a:endParaRPr/>
          </a:p>
        </p:txBody>
      </p:sp>
      <p:pic>
        <p:nvPicPr>
          <p:cNvPr id="104" name="Google Shape;10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941525"/>
            <a:ext cx="3692601" cy="196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64000" y="2837475"/>
            <a:ext cx="4117224" cy="215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